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1"/>
  </p:notesMasterIdLst>
  <p:handoutMasterIdLst>
    <p:handoutMasterId r:id="rId42"/>
  </p:handoutMasterIdLst>
  <p:sldIdLst>
    <p:sldId id="782" r:id="rId2"/>
    <p:sldId id="783" r:id="rId3"/>
    <p:sldId id="1327" r:id="rId4"/>
    <p:sldId id="1394" r:id="rId5"/>
    <p:sldId id="1339" r:id="rId6"/>
    <p:sldId id="1340" r:id="rId7"/>
    <p:sldId id="1341" r:id="rId8"/>
    <p:sldId id="1097" r:id="rId9"/>
    <p:sldId id="1395" r:id="rId10"/>
    <p:sldId id="1348" r:id="rId11"/>
    <p:sldId id="1349" r:id="rId12"/>
    <p:sldId id="1418" r:id="rId13"/>
    <p:sldId id="1386" r:id="rId14"/>
    <p:sldId id="1312" r:id="rId15"/>
    <p:sldId id="1353" r:id="rId16"/>
    <p:sldId id="1405" r:id="rId17"/>
    <p:sldId id="1426" r:id="rId18"/>
    <p:sldId id="1359" r:id="rId19"/>
    <p:sldId id="1419" r:id="rId20"/>
    <p:sldId id="1297" r:id="rId21"/>
    <p:sldId id="1315" r:id="rId22"/>
    <p:sldId id="1316" r:id="rId23"/>
    <p:sldId id="1322" r:id="rId24"/>
    <p:sldId id="1420" r:id="rId25"/>
    <p:sldId id="1361" r:id="rId26"/>
    <p:sldId id="1362" r:id="rId27"/>
    <p:sldId id="1421" r:id="rId28"/>
    <p:sldId id="1372" r:id="rId29"/>
    <p:sldId id="1364" r:id="rId30"/>
    <p:sldId id="1422" r:id="rId31"/>
    <p:sldId id="1374" r:id="rId32"/>
    <p:sldId id="1423" r:id="rId33"/>
    <p:sldId id="1399" r:id="rId34"/>
    <p:sldId id="1427" r:id="rId35"/>
    <p:sldId id="1375" r:id="rId36"/>
    <p:sldId id="1425" r:id="rId37"/>
    <p:sldId id="1376" r:id="rId38"/>
    <p:sldId id="1397" r:id="rId39"/>
    <p:sldId id="1403" r:id="rId40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DDB"/>
    <a:srgbClr val="F6B060"/>
    <a:srgbClr val="FF9999"/>
    <a:srgbClr val="00A0FF"/>
    <a:srgbClr val="0070C0"/>
    <a:srgbClr val="EFEFEF"/>
    <a:srgbClr val="FF0000"/>
    <a:srgbClr val="336600"/>
    <a:srgbClr val="3399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4" autoAdjust="0"/>
    <p:restoredTop sz="96909" autoAdjust="0"/>
  </p:normalViewPr>
  <p:slideViewPr>
    <p:cSldViewPr>
      <p:cViewPr varScale="1">
        <p:scale>
          <a:sx n="116" d="100"/>
          <a:sy n="116" d="100"/>
        </p:scale>
        <p:origin x="1266" y="10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96" y="944724"/>
            <a:ext cx="968032" cy="274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00192" y="921995"/>
            <a:ext cx="445182" cy="4187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47.jpe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51.jpe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412855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2022.06.03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2022.06.24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2022.06.28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2022.06.28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4.0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2022.06.29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 및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79408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87167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원의 중심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반지름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지름을 알아볼까요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E4B67A1-48EA-4B43-ABE1-847894A94C44}"/>
              </a:ext>
            </a:extLst>
          </p:cNvPr>
          <p:cNvGrpSpPr/>
          <p:nvPr/>
        </p:nvGrpSpPr>
        <p:grpSpPr>
          <a:xfrm>
            <a:off x="5338132" y="1302898"/>
            <a:ext cx="1764196" cy="325902"/>
            <a:chOff x="4788024" y="1193922"/>
            <a:chExt cx="1764196" cy="32590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06F8EE5-41D2-4BC7-8132-D00C15298680}"/>
                </a:ext>
              </a:extLst>
            </p:cNvPr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6302CE6-C1C1-4999-B079-BD7BEAF2FFF9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214D64E-6EFE-40DD-A635-6568AE9BDB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CE27CE0-D2CD-4402-B2F5-21552288426D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EDE2BBB-71B9-4C6F-AC48-3893BAC6F009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04B12A-7026-489C-81E1-74E33D5E24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7276970-0B78-49DB-AC5A-375585B1A739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8E8158C-DE75-4673-88C4-7D860C69586A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C5C787-3813-4ABD-899A-E2E1262F57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133" name="TextBox 7">
            <a:extLst>
              <a:ext uri="{FF2B5EF4-FFF2-40B4-BE49-F238E27FC236}">
                <a16:creationId xmlns:a16="http://schemas.microsoft.com/office/drawing/2014/main" id="{AAA806B6-5342-469A-9DBF-EE34DA40F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7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각도기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자 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동일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3-2\app\resource\contents\lesson03\ops\3\3_1_03.html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239852" y="4647064"/>
            <a:ext cx="615791" cy="474124"/>
            <a:chOff x="3527884" y="4869160"/>
            <a:chExt cx="615791" cy="474124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4FF0745-A6D5-4CC8-87A3-5F3398659FFF}"/>
                </a:ext>
              </a:extLst>
            </p:cNvPr>
            <p:cNvSpPr/>
            <p:nvPr/>
          </p:nvSpPr>
          <p:spPr bwMode="auto">
            <a:xfrm>
              <a:off x="3527884" y="4967083"/>
              <a:ext cx="486930" cy="37620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spc="-150" normalizeH="0" baseline="0" dirty="0">
                  <a:ln>
                    <a:noFill/>
                  </a:ln>
                  <a:solidFill>
                    <a:srgbClr val="00A0FF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가</a:t>
              </a:r>
            </a:p>
          </p:txBody>
        </p:sp>
        <p:pic>
          <p:nvPicPr>
            <p:cNvPr id="131" name="Picture 4">
              <a:extLst>
                <a:ext uri="{FF2B5EF4-FFF2-40B4-BE49-F238E27FC236}">
                  <a16:creationId xmlns:a16="http://schemas.microsoft.com/office/drawing/2014/main" id="{90151222-5B29-4C61-AAF1-DAF2987F7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952" y="4869160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extBox 43"/>
          <p:cNvSpPr txBox="1"/>
          <p:nvPr/>
        </p:nvSpPr>
        <p:spPr>
          <a:xfrm>
            <a:off x="389043" y="1808820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점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ㅇ에서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시작하는 각 선분의 길이가 모두 같은 도형은 어느 것인가요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57" name="직사각형 21">
            <a:extLst>
              <a:ext uri="{FF2B5EF4-FFF2-40B4-BE49-F238E27FC236}">
                <a16:creationId xmlns:a16="http://schemas.microsoft.com/office/drawing/2014/main" id="{723E5CD8-F49E-4AA4-B2A7-174935BD9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8">
            <a:extLst>
              <a:ext uri="{FF2B5EF4-FFF2-40B4-BE49-F238E27FC236}">
                <a16:creationId xmlns:a16="http://schemas.microsoft.com/office/drawing/2014/main" id="{9F56C0E7-622D-44E5-A237-2D9E58DA2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8" name="TextBox 9">
            <a:extLst>
              <a:ext uri="{FF2B5EF4-FFF2-40B4-BE49-F238E27FC236}">
                <a16:creationId xmlns:a16="http://schemas.microsoft.com/office/drawing/2014/main" id="{F0EB6864-5B9A-4188-8013-4C1F692ED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338788-041F-4C6D-8048-2EB675276D8B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원과 원이 아닌 도형을 비교해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9F26EDE-B408-4A83-A722-6959C0E57808}"/>
              </a:ext>
            </a:extLst>
          </p:cNvPr>
          <p:cNvGrpSpPr/>
          <p:nvPr/>
        </p:nvGrpSpPr>
        <p:grpSpPr>
          <a:xfrm>
            <a:off x="776022" y="2627628"/>
            <a:ext cx="5847492" cy="2025508"/>
            <a:chOff x="776022" y="2528903"/>
            <a:chExt cx="5847492" cy="2025508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2053360-B562-42C2-9298-A76432F88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022" y="2528903"/>
              <a:ext cx="5847492" cy="2025508"/>
            </a:xfrm>
            <a:prstGeom prst="rect">
              <a:avLst/>
            </a:prstGeom>
          </p:spPr>
        </p:pic>
        <p:sp>
          <p:nvSpPr>
            <p:cNvPr id="82" name="TextBox 43">
              <a:extLst>
                <a:ext uri="{FF2B5EF4-FFF2-40B4-BE49-F238E27FC236}">
                  <a16:creationId xmlns:a16="http://schemas.microsoft.com/office/drawing/2014/main" id="{FBA8830F-B427-4A9B-9F51-508A0FA6483E}"/>
                </a:ext>
              </a:extLst>
            </p:cNvPr>
            <p:cNvSpPr txBox="1"/>
            <p:nvPr/>
          </p:nvSpPr>
          <p:spPr>
            <a:xfrm>
              <a:off x="789030" y="2573242"/>
              <a:ext cx="404651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>
                  <a:latin typeface="맑은 고딕" pitchFamily="50" charset="-127"/>
                  <a:ea typeface="맑은 고딕" pitchFamily="50" charset="-127"/>
                </a:rPr>
                <a:t>가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TextBox 43">
              <a:extLst>
                <a:ext uri="{FF2B5EF4-FFF2-40B4-BE49-F238E27FC236}">
                  <a16:creationId xmlns:a16="http://schemas.microsoft.com/office/drawing/2014/main" id="{D96A836F-81E2-4CD5-A677-B91A6A798032}"/>
                </a:ext>
              </a:extLst>
            </p:cNvPr>
            <p:cNvSpPr txBox="1"/>
            <p:nvPr/>
          </p:nvSpPr>
          <p:spPr>
            <a:xfrm>
              <a:off x="4030832" y="2573242"/>
              <a:ext cx="404651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나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TextBox 43">
              <a:extLst>
                <a:ext uri="{FF2B5EF4-FFF2-40B4-BE49-F238E27FC236}">
                  <a16:creationId xmlns:a16="http://schemas.microsoft.com/office/drawing/2014/main" id="{70435803-3FBE-48A0-87AF-DF11A1F734E1}"/>
                </a:ext>
              </a:extLst>
            </p:cNvPr>
            <p:cNvSpPr txBox="1"/>
            <p:nvPr/>
          </p:nvSpPr>
          <p:spPr>
            <a:xfrm>
              <a:off x="1439653" y="3573016"/>
              <a:ext cx="396044" cy="384721"/>
            </a:xfrm>
            <a:prstGeom prst="rect">
              <a:avLst/>
            </a:prstGeom>
            <a:solidFill>
              <a:srgbClr val="CDBDDB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5" name="TextBox 43">
              <a:extLst>
                <a:ext uri="{FF2B5EF4-FFF2-40B4-BE49-F238E27FC236}">
                  <a16:creationId xmlns:a16="http://schemas.microsoft.com/office/drawing/2014/main" id="{D28455FE-5EBA-4E67-BFA2-1116E9DC3D9D}"/>
                </a:ext>
              </a:extLst>
            </p:cNvPr>
            <p:cNvSpPr txBox="1"/>
            <p:nvPr/>
          </p:nvSpPr>
          <p:spPr>
            <a:xfrm>
              <a:off x="4716016" y="3573016"/>
              <a:ext cx="396044" cy="384721"/>
            </a:xfrm>
            <a:prstGeom prst="rect">
              <a:avLst/>
            </a:prstGeom>
            <a:solidFill>
              <a:srgbClr val="F6B06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9441E1-D5E7-424E-80E2-6AE57352D12D}"/>
              </a:ext>
            </a:extLst>
          </p:cNvPr>
          <p:cNvSpPr/>
          <p:nvPr/>
        </p:nvSpPr>
        <p:spPr>
          <a:xfrm>
            <a:off x="5650490" y="2550621"/>
            <a:ext cx="1261770" cy="4463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7AD73A-A8FB-4EE3-A335-D998D42D0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877" y="2604400"/>
            <a:ext cx="1070095" cy="311887"/>
          </a:xfrm>
          <a:prstGeom prst="rect">
            <a:avLst/>
          </a:prstGeom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id="{9DD7C0B6-50FE-4E41-B856-DEAA130E38FE}"/>
              </a:ext>
            </a:extLst>
          </p:cNvPr>
          <p:cNvSpPr/>
          <p:nvPr/>
        </p:nvSpPr>
        <p:spPr>
          <a:xfrm>
            <a:off x="4745519" y="224846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43">
            <a:extLst>
              <a:ext uri="{FF2B5EF4-FFF2-40B4-BE49-F238E27FC236}">
                <a16:creationId xmlns:a16="http://schemas.microsoft.com/office/drawing/2014/main" id="{869F48B4-B12A-4FAE-8F72-6BD37FB0DD41}"/>
              </a:ext>
            </a:extLst>
          </p:cNvPr>
          <p:cNvSpPr txBox="1"/>
          <p:nvPr/>
        </p:nvSpPr>
        <p:spPr>
          <a:xfrm>
            <a:off x="5154960" y="2255186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각도기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EC76116-64C9-4C2D-A7D2-4EB209ED6280}"/>
              </a:ext>
            </a:extLst>
          </p:cNvPr>
          <p:cNvSpPr/>
          <p:nvPr/>
        </p:nvSpPr>
        <p:spPr>
          <a:xfrm>
            <a:off x="5286334" y="256458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982F116-66BD-4FD5-BF83-46A0826B3961}"/>
              </a:ext>
            </a:extLst>
          </p:cNvPr>
          <p:cNvGrpSpPr/>
          <p:nvPr/>
        </p:nvGrpSpPr>
        <p:grpSpPr>
          <a:xfrm>
            <a:off x="4214075" y="1034526"/>
            <a:ext cx="1226799" cy="307902"/>
            <a:chOff x="5253413" y="2035940"/>
            <a:chExt cx="1226799" cy="307902"/>
          </a:xfrm>
        </p:grpSpPr>
        <p:pic>
          <p:nvPicPr>
            <p:cNvPr id="53" name="Picture 3">
              <a:extLst>
                <a:ext uri="{FF2B5EF4-FFF2-40B4-BE49-F238E27FC236}">
                  <a16:creationId xmlns:a16="http://schemas.microsoft.com/office/drawing/2014/main" id="{AACEAA70-95E8-4D52-A01C-C85A00AE1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TextBox 43">
              <a:extLst>
                <a:ext uri="{FF2B5EF4-FFF2-40B4-BE49-F238E27FC236}">
                  <a16:creationId xmlns:a16="http://schemas.microsoft.com/office/drawing/2014/main" id="{57AFDED8-44D7-4342-990A-AE0611166CE9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58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21645CC6-DE4E-4E5B-BF0F-CA6060E88B2B}"/>
              </a:ext>
            </a:extLst>
          </p:cNvPr>
          <p:cNvGrpSpPr/>
          <p:nvPr/>
        </p:nvGrpSpPr>
        <p:grpSpPr>
          <a:xfrm>
            <a:off x="776022" y="2627628"/>
            <a:ext cx="5847492" cy="2025508"/>
            <a:chOff x="776022" y="2627628"/>
            <a:chExt cx="5847492" cy="2025508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5FF5B88-650C-4293-B7C8-6386FC409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022" y="2627628"/>
              <a:ext cx="5847492" cy="2025508"/>
            </a:xfrm>
            <a:prstGeom prst="rect">
              <a:avLst/>
            </a:prstGeom>
          </p:spPr>
        </p:pic>
        <p:sp>
          <p:nvSpPr>
            <p:cNvPr id="52" name="TextBox 43">
              <a:extLst>
                <a:ext uri="{FF2B5EF4-FFF2-40B4-BE49-F238E27FC236}">
                  <a16:creationId xmlns:a16="http://schemas.microsoft.com/office/drawing/2014/main" id="{A8056DBC-5548-47EF-8A90-3790D0CAD279}"/>
                </a:ext>
              </a:extLst>
            </p:cNvPr>
            <p:cNvSpPr txBox="1"/>
            <p:nvPr/>
          </p:nvSpPr>
          <p:spPr>
            <a:xfrm>
              <a:off x="789030" y="2663629"/>
              <a:ext cx="404651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>
                  <a:latin typeface="맑은 고딕" pitchFamily="50" charset="-127"/>
                  <a:ea typeface="맑은 고딕" pitchFamily="50" charset="-127"/>
                </a:rPr>
                <a:t>가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TextBox 43">
              <a:extLst>
                <a:ext uri="{FF2B5EF4-FFF2-40B4-BE49-F238E27FC236}">
                  <a16:creationId xmlns:a16="http://schemas.microsoft.com/office/drawing/2014/main" id="{6B4C71B1-B4F0-4361-BACB-B4BB8A48AD52}"/>
                </a:ext>
              </a:extLst>
            </p:cNvPr>
            <p:cNvSpPr txBox="1"/>
            <p:nvPr/>
          </p:nvSpPr>
          <p:spPr>
            <a:xfrm>
              <a:off x="4030832" y="2663629"/>
              <a:ext cx="404651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나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6" name="TextBox 43">
              <a:extLst>
                <a:ext uri="{FF2B5EF4-FFF2-40B4-BE49-F238E27FC236}">
                  <a16:creationId xmlns:a16="http://schemas.microsoft.com/office/drawing/2014/main" id="{0890F6D4-DEC0-4D7E-8467-6B7A85F77AEB}"/>
                </a:ext>
              </a:extLst>
            </p:cNvPr>
            <p:cNvSpPr txBox="1"/>
            <p:nvPr/>
          </p:nvSpPr>
          <p:spPr>
            <a:xfrm>
              <a:off x="1439653" y="3663403"/>
              <a:ext cx="396044" cy="384721"/>
            </a:xfrm>
            <a:prstGeom prst="rect">
              <a:avLst/>
            </a:prstGeom>
            <a:solidFill>
              <a:srgbClr val="CDBDDB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8" name="TextBox 43">
              <a:extLst>
                <a:ext uri="{FF2B5EF4-FFF2-40B4-BE49-F238E27FC236}">
                  <a16:creationId xmlns:a16="http://schemas.microsoft.com/office/drawing/2014/main" id="{EB7A28B5-F488-47B6-9679-EEA7625536A9}"/>
                </a:ext>
              </a:extLst>
            </p:cNvPr>
            <p:cNvSpPr txBox="1"/>
            <p:nvPr/>
          </p:nvSpPr>
          <p:spPr>
            <a:xfrm>
              <a:off x="4716016" y="3663403"/>
              <a:ext cx="396044" cy="384721"/>
            </a:xfrm>
            <a:prstGeom prst="rect">
              <a:avLst/>
            </a:prstGeom>
            <a:solidFill>
              <a:srgbClr val="F6B06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5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내 예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앞에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활동으로 알 수 있는 것을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1AC2F2D-8FD3-492D-A32F-34B7DFD9F500}"/>
              </a:ext>
            </a:extLst>
          </p:cNvPr>
          <p:cNvGrpSpPr/>
          <p:nvPr/>
        </p:nvGrpSpPr>
        <p:grpSpPr>
          <a:xfrm>
            <a:off x="5338132" y="1302898"/>
            <a:ext cx="1764196" cy="325902"/>
            <a:chOff x="4788024" y="1193922"/>
            <a:chExt cx="1764196" cy="325902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9433DBF-400B-4E39-8009-991231E7D02E}"/>
                </a:ext>
              </a:extLst>
            </p:cNvPr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7FB472F-EB5E-4FEE-861D-B5469728FE61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C439274-E6FB-423A-B332-73B2C61950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9E64EBC-93DE-4E52-BB55-622C1453DFA3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AE87AE3A-BEBC-4C63-AF42-F54245B0603D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1E041B-5AD1-484D-A618-237A687DD7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449F00D-46BD-498B-8126-2F68A88048FB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C42385A-2C4F-41F6-BC74-E40C8AC48195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5D186EE-2603-43B9-99E0-4C475072F5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54" name="TextBox 7">
            <a:extLst>
              <a:ext uri="{FF2B5EF4-FFF2-40B4-BE49-F238E27FC236}">
                <a16:creationId xmlns:a16="http://schemas.microsoft.com/office/drawing/2014/main" id="{ACEB53D4-40E3-46D5-9EC5-577F217F4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579258" y="4444272"/>
            <a:ext cx="6048516" cy="777678"/>
            <a:chOff x="579258" y="4811563"/>
            <a:chExt cx="6048516" cy="777678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4FF0745-A6D5-4CC8-87A3-5F3398659FFF}"/>
                </a:ext>
              </a:extLst>
            </p:cNvPr>
            <p:cNvSpPr/>
            <p:nvPr/>
          </p:nvSpPr>
          <p:spPr bwMode="auto">
            <a:xfrm>
              <a:off x="579258" y="4940425"/>
              <a:ext cx="5905514" cy="64881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360000" algn="just">
                <a:spcBef>
                  <a:spcPct val="50000"/>
                </a:spcBef>
              </a:pPr>
              <a:r>
                <a:rPr lang="ko-KR" altLang="en-US" sz="1900" b="1" spc="-150" dirty="0" smtClean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두 </a:t>
              </a:r>
              <a:r>
                <a:rPr lang="ko-KR" altLang="en-US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선분이 만나는 점에서 원 위의 한 점까지의 길이는  모두 같습니다</a:t>
              </a:r>
              <a:r>
                <a:rPr lang="en-US" altLang="ko-KR" sz="1900" b="1" spc="-150" dirty="0">
                  <a:solidFill>
                    <a:srgbClr val="00A0FF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3" name="Picture 4">
              <a:extLst>
                <a:ext uri="{FF2B5EF4-FFF2-40B4-BE49-F238E27FC236}">
                  <a16:creationId xmlns:a16="http://schemas.microsoft.com/office/drawing/2014/main" id="{90151222-5B29-4C61-AAF1-DAF2987F7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0051" y="4811563"/>
              <a:ext cx="257723" cy="25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" name="직사각형 21">
            <a:extLst>
              <a:ext uri="{FF2B5EF4-FFF2-40B4-BE49-F238E27FC236}">
                <a16:creationId xmlns:a16="http://schemas.microsoft.com/office/drawing/2014/main" id="{64096EEB-E5DF-4DDC-8A85-1F8689467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6FFBE208-2883-47F8-BDCD-685C6BA5F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0904FE8B-4EC4-4327-AA92-1564394B3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4446FF-B97F-4BCD-9809-034F8A2ADDEB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원과 원이 아닌 도형을 비교해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id="{1CFE5892-3938-4813-AB9F-FCD2CFFF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9" y="4630730"/>
            <a:ext cx="285461" cy="2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타원 89">
            <a:extLst>
              <a:ext uri="{FF2B5EF4-FFF2-40B4-BE49-F238E27FC236}">
                <a16:creationId xmlns:a16="http://schemas.microsoft.com/office/drawing/2014/main" id="{DF29F862-3150-4387-8F58-A1EBD84AAE13}"/>
              </a:ext>
            </a:extLst>
          </p:cNvPr>
          <p:cNvSpPr/>
          <p:nvPr/>
        </p:nvSpPr>
        <p:spPr>
          <a:xfrm>
            <a:off x="323988" y="43651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82F116-66BD-4FD5-BF83-46A0826B3961}"/>
              </a:ext>
            </a:extLst>
          </p:cNvPr>
          <p:cNvGrpSpPr/>
          <p:nvPr/>
        </p:nvGrpSpPr>
        <p:grpSpPr>
          <a:xfrm>
            <a:off x="4214075" y="1034526"/>
            <a:ext cx="1226799" cy="307902"/>
            <a:chOff x="5253413" y="2035940"/>
            <a:chExt cx="1226799" cy="307902"/>
          </a:xfrm>
        </p:grpSpPr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AACEAA70-95E8-4D52-A01C-C85A00AE1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43">
              <a:extLst>
                <a:ext uri="{FF2B5EF4-FFF2-40B4-BE49-F238E27FC236}">
                  <a16:creationId xmlns:a16="http://schemas.microsoft.com/office/drawing/2014/main" id="{57AFDED8-44D7-4342-990A-AE0611166CE9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94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00"/>
          </a:p>
        </p:txBody>
      </p:sp>
      <p:sp>
        <p:nvSpPr>
          <p:cNvPr id="3" name="TextBox 2"/>
          <p:cNvSpPr txBox="1"/>
          <p:nvPr/>
        </p:nvSpPr>
        <p:spPr>
          <a:xfrm>
            <a:off x="376875" y="1716283"/>
            <a:ext cx="64273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원을 완전히 포개지도록 반으로 접어서 생기는 선분을 </a:t>
            </a:r>
            <a:r>
              <a:rPr lang="ko-KR" altLang="en-US" sz="1900" b="1" spc="-1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원의 </a:t>
            </a:r>
            <a:endParaRPr lang="en-US" altLang="ko-KR" sz="1900" b="1" spc="-1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900" b="1" spc="-1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900" b="1" spc="-1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이라고 </a:t>
            </a:r>
            <a:r>
              <a:rPr lang="ko-KR" altLang="en-US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합니다</a:t>
            </a:r>
            <a:r>
              <a:rPr lang="en-US" altLang="ko-KR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ko-KR" altLang="en-US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두 지름이 만나는 점 </a:t>
            </a:r>
            <a:r>
              <a:rPr lang="ko-KR" altLang="en-US" sz="1900" b="1" spc="-1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ㅇ을</a:t>
            </a:r>
            <a:r>
              <a:rPr lang="ko-KR" altLang="en-US" sz="1900" b="1" spc="-1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   이라고 </a:t>
            </a:r>
            <a:r>
              <a:rPr lang="ko-KR" altLang="en-US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합니다</a:t>
            </a:r>
            <a:r>
              <a:rPr lang="en-US" altLang="ko-KR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just"/>
            <a:r>
              <a:rPr lang="ko-KR" altLang="en-US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원의 중심 </a:t>
            </a:r>
            <a:r>
              <a:rPr lang="ko-KR" altLang="en-US" sz="1900" b="1" spc="-1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ㅇ에서</a:t>
            </a:r>
            <a:r>
              <a:rPr lang="ko-KR" altLang="en-US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원 위의 한 </a:t>
            </a:r>
            <a:r>
              <a:rPr lang="ko-KR" altLang="en-US" sz="1900" b="1" spc="-1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점까지의 </a:t>
            </a:r>
            <a:r>
              <a:rPr lang="ko-KR" altLang="en-US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길이는 모두 같습니다</a:t>
            </a:r>
            <a:r>
              <a:rPr lang="en-US" altLang="ko-KR" sz="1900" b="1" spc="-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3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정리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개념 정리 답 칸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버튼 없음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40898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이미지에 텍스트 지우고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3-2\app\resource\contents\lesson03\ops\3\images\3_1\3_1_4_01.svg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CE31F2-2EA7-415C-9672-74523723FA35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9ADEF729-60AD-49BC-938A-E8A3B4599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타원 23"/>
          <p:cNvSpPr/>
          <p:nvPr/>
        </p:nvSpPr>
        <p:spPr>
          <a:xfrm>
            <a:off x="124575" y="14885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2A6048D-1F21-4CAF-98A6-690C50A98516}"/>
              </a:ext>
            </a:extLst>
          </p:cNvPr>
          <p:cNvSpPr/>
          <p:nvPr/>
        </p:nvSpPr>
        <p:spPr>
          <a:xfrm>
            <a:off x="6507710" y="50436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C2B2BB5B-7766-4CF0-A43C-8343251DC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7E56F51-DEF2-4F25-A35B-E87716FC6DDD}"/>
              </a:ext>
            </a:extLst>
          </p:cNvPr>
          <p:cNvGrpSpPr/>
          <p:nvPr/>
        </p:nvGrpSpPr>
        <p:grpSpPr>
          <a:xfrm>
            <a:off x="2702310" y="5165747"/>
            <a:ext cx="1637116" cy="263186"/>
            <a:chOff x="319554" y="1245924"/>
            <a:chExt cx="2636592" cy="423864"/>
          </a:xfrm>
        </p:grpSpPr>
        <p:pic>
          <p:nvPicPr>
            <p:cNvPr id="105" name="Picture 11">
              <a:extLst>
                <a:ext uri="{FF2B5EF4-FFF2-40B4-BE49-F238E27FC236}">
                  <a16:creationId xmlns:a16="http://schemas.microsoft.com/office/drawing/2014/main" id="{704FEC1D-DAB5-4F48-934E-93E206ACF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12">
              <a:extLst>
                <a:ext uri="{FF2B5EF4-FFF2-40B4-BE49-F238E27FC236}">
                  <a16:creationId xmlns:a16="http://schemas.microsoft.com/office/drawing/2014/main" id="{21BFCBA3-D057-463D-940B-A85BF8BF4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13">
              <a:extLst>
                <a:ext uri="{FF2B5EF4-FFF2-40B4-BE49-F238E27FC236}">
                  <a16:creationId xmlns:a16="http://schemas.microsoft.com/office/drawing/2014/main" id="{7F8C8D9E-3DFE-4D9C-8893-67ED424D7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14">
              <a:extLst>
                <a:ext uri="{FF2B5EF4-FFF2-40B4-BE49-F238E27FC236}">
                  <a16:creationId xmlns:a16="http://schemas.microsoft.com/office/drawing/2014/main" id="{EDEE133A-4388-4BAE-8AFA-77B6B59E2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4D81669C-9E52-4275-AF04-E216786C4075}"/>
              </a:ext>
            </a:extLst>
          </p:cNvPr>
          <p:cNvSpPr/>
          <p:nvPr/>
        </p:nvSpPr>
        <p:spPr>
          <a:xfrm>
            <a:off x="2365314" y="514389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>
            <a:extLst>
              <a:ext uri="{FF2B5EF4-FFF2-40B4-BE49-F238E27FC236}">
                <a16:creationId xmlns:a16="http://schemas.microsoft.com/office/drawing/2014/main" id="{EFAC4ABB-5713-4AEB-89DF-7BD2011C7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1E06A027-AF9C-4F0B-B6FD-923F299E3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1" name="TextBox 9">
            <a:extLst>
              <a:ext uri="{FF2B5EF4-FFF2-40B4-BE49-F238E27FC236}">
                <a16:creationId xmlns:a16="http://schemas.microsoft.com/office/drawing/2014/main" id="{C689E45F-9085-4050-A48C-A9D907591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47D97A-6634-4500-90F2-8737473786B4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원과 원이 아닌 도형을 비교해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AFA81C-DA0E-4B5C-BFE9-3B356A980A3E}"/>
              </a:ext>
            </a:extLst>
          </p:cNvPr>
          <p:cNvSpPr/>
          <p:nvPr/>
        </p:nvSpPr>
        <p:spPr bwMode="auto">
          <a:xfrm>
            <a:off x="442642" y="2054690"/>
            <a:ext cx="681734" cy="29253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지름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6C6853B-9729-4A9D-8E7C-2ABCF574562B}"/>
              </a:ext>
            </a:extLst>
          </p:cNvPr>
          <p:cNvSpPr/>
          <p:nvPr/>
        </p:nvSpPr>
        <p:spPr bwMode="auto">
          <a:xfrm>
            <a:off x="3153987" y="2347226"/>
            <a:ext cx="1207734" cy="2925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원의 중심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9BB622-BF69-441A-B261-CED23B1744CE}"/>
              </a:ext>
            </a:extLst>
          </p:cNvPr>
          <p:cNvGrpSpPr/>
          <p:nvPr/>
        </p:nvGrpSpPr>
        <p:grpSpPr>
          <a:xfrm>
            <a:off x="1697130" y="2978167"/>
            <a:ext cx="3846979" cy="2104497"/>
            <a:chOff x="4416240" y="2888940"/>
            <a:chExt cx="2467252" cy="134971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1E9799D-A8F1-48CA-AA59-C64AE6FA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6240" y="2888941"/>
              <a:ext cx="2390127" cy="1333884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1C98025-DEA3-44AC-929A-551F52F3B67B}"/>
                </a:ext>
              </a:extLst>
            </p:cNvPr>
            <p:cNvSpPr/>
            <p:nvPr/>
          </p:nvSpPr>
          <p:spPr bwMode="auto">
            <a:xfrm>
              <a:off x="4427984" y="2888940"/>
              <a:ext cx="749907" cy="2826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원의 </a:t>
              </a: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지름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4FD41F7-16D3-4F58-87B1-57ACDD3D398B}"/>
                </a:ext>
              </a:extLst>
            </p:cNvPr>
            <p:cNvSpPr/>
            <p:nvPr/>
          </p:nvSpPr>
          <p:spPr bwMode="auto">
            <a:xfrm>
              <a:off x="6054341" y="3000853"/>
              <a:ext cx="749907" cy="2826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원의 중심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F58228E-3E92-4125-AE16-EE65C3C3CD28}"/>
                </a:ext>
              </a:extLst>
            </p:cNvPr>
            <p:cNvSpPr/>
            <p:nvPr/>
          </p:nvSpPr>
          <p:spPr bwMode="auto">
            <a:xfrm>
              <a:off x="5976155" y="4005064"/>
              <a:ext cx="907337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원의 반</a:t>
              </a: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지름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BB8B12C-67D8-4133-A292-573C7F9D4931}"/>
                </a:ext>
              </a:extLst>
            </p:cNvPr>
            <p:cNvSpPr/>
            <p:nvPr/>
          </p:nvSpPr>
          <p:spPr bwMode="auto">
            <a:xfrm>
              <a:off x="6192180" y="3429000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ㄴ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2D90ACD-44CD-4814-B56A-246A7E955E36}"/>
                </a:ext>
              </a:extLst>
            </p:cNvPr>
            <p:cNvSpPr/>
            <p:nvPr/>
          </p:nvSpPr>
          <p:spPr bwMode="auto">
            <a:xfrm>
              <a:off x="4671518" y="3429000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ㄱ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9721D7A-A014-4EA1-8C6F-DB8B572F4940}"/>
                </a:ext>
              </a:extLst>
            </p:cNvPr>
            <p:cNvSpPr/>
            <p:nvPr/>
          </p:nvSpPr>
          <p:spPr bwMode="auto">
            <a:xfrm>
              <a:off x="5572187" y="3633412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ㅇ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3EE2D812-2A26-42CC-9006-2E2217BB062C}"/>
              </a:ext>
            </a:extLst>
          </p:cNvPr>
          <p:cNvSpPr/>
          <p:nvPr/>
        </p:nvSpPr>
        <p:spPr>
          <a:xfrm>
            <a:off x="245599" y="2055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51" y="1808820"/>
            <a:ext cx="558353" cy="25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4" y="1820639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2416607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3EE2D812-2A26-42CC-9006-2E2217BB062C}"/>
              </a:ext>
            </a:extLst>
          </p:cNvPr>
          <p:cNvSpPr/>
          <p:nvPr/>
        </p:nvSpPr>
        <p:spPr>
          <a:xfrm>
            <a:off x="3031563" y="212450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99165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856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0204" y="1662708"/>
            <a:ext cx="6801328" cy="3812996"/>
          </a:xfrm>
          <a:prstGeom prst="rect">
            <a:avLst/>
          </a:prstGeom>
          <a:solidFill>
            <a:srgbClr val="336600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8052" y="1700808"/>
            <a:ext cx="64622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또 원의 중심 </a:t>
            </a:r>
            <a:r>
              <a:rPr lang="ko-KR" altLang="en-US" sz="19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ㅇ과</a:t>
            </a:r>
            <a:r>
              <a:rPr lang="ko-KR" altLang="en-US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원 위의 한 점을 이은 선분을 </a:t>
            </a:r>
            <a:r>
              <a:rPr lang="ko-KR" altLang="en-US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원의</a:t>
            </a:r>
            <a:endParaRPr lang="en-US" altLang="ko-KR" sz="19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이라고 </a:t>
            </a:r>
            <a:r>
              <a:rPr lang="ko-KR" altLang="en-US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합니다</a:t>
            </a:r>
            <a:r>
              <a:rPr lang="en-US" altLang="ko-KR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r>
              <a:rPr lang="ko-KR" altLang="en-US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ㅇㄱ과</a:t>
            </a:r>
            <a:r>
              <a:rPr lang="ko-KR" altLang="en-US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선분 </a:t>
            </a:r>
            <a:r>
              <a:rPr lang="ko-KR" altLang="en-US" sz="19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ㅇㄴ은</a:t>
            </a:r>
            <a:r>
              <a:rPr lang="ko-KR" altLang="en-US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원의 반지름이고</a:t>
            </a:r>
            <a:r>
              <a:rPr lang="en-US" altLang="ko-KR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ㄱㄴ은</a:t>
            </a:r>
            <a:r>
              <a:rPr lang="ko-KR" altLang="en-US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원의 지름입니다</a:t>
            </a:r>
            <a:r>
              <a:rPr lang="en-US" altLang="ko-KR" sz="1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CE31F2-2EA7-415C-9672-74523723FA35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9ADEF729-60AD-49BC-938A-E8A3B4599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7">
            <a:extLst>
              <a:ext uri="{FF2B5EF4-FFF2-40B4-BE49-F238E27FC236}">
                <a16:creationId xmlns:a16="http://schemas.microsoft.com/office/drawing/2014/main" id="{C2B2BB5B-7766-4CF0-A43C-8343251DC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59" name="직사각형 21">
            <a:extLst>
              <a:ext uri="{FF2B5EF4-FFF2-40B4-BE49-F238E27FC236}">
                <a16:creationId xmlns:a16="http://schemas.microsoft.com/office/drawing/2014/main" id="{EFAC4ABB-5713-4AEB-89DF-7BD2011C7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1E06A027-AF9C-4F0B-B6FD-923F299E3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1" name="TextBox 9">
            <a:extLst>
              <a:ext uri="{FF2B5EF4-FFF2-40B4-BE49-F238E27FC236}">
                <a16:creationId xmlns:a16="http://schemas.microsoft.com/office/drawing/2014/main" id="{C689E45F-9085-4050-A48C-A9D907591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47D97A-6634-4500-90F2-8737473786B4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원과 원이 아닌 도형을 비교해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AFA81C-DA0E-4B5C-BFE9-3B356A980A3E}"/>
              </a:ext>
            </a:extLst>
          </p:cNvPr>
          <p:cNvSpPr/>
          <p:nvPr/>
        </p:nvSpPr>
        <p:spPr bwMode="auto">
          <a:xfrm>
            <a:off x="445910" y="1980916"/>
            <a:ext cx="907388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반지름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357F9C4-5ED8-45AA-9562-329640445EFF}"/>
              </a:ext>
            </a:extLst>
          </p:cNvPr>
          <p:cNvGrpSpPr/>
          <p:nvPr/>
        </p:nvGrpSpPr>
        <p:grpSpPr>
          <a:xfrm>
            <a:off x="2705439" y="5165747"/>
            <a:ext cx="1654859" cy="269100"/>
            <a:chOff x="290979" y="2009759"/>
            <a:chExt cx="2665167" cy="433388"/>
          </a:xfrm>
        </p:grpSpPr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A8F1DF86-0661-422C-B559-CA7818CF9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13">
              <a:extLst>
                <a:ext uri="{FF2B5EF4-FFF2-40B4-BE49-F238E27FC236}">
                  <a16:creationId xmlns:a16="http://schemas.microsoft.com/office/drawing/2014/main" id="{08B874E8-8284-44AC-9DAC-17869E98C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12">
              <a:extLst>
                <a:ext uri="{FF2B5EF4-FFF2-40B4-BE49-F238E27FC236}">
                  <a16:creationId xmlns:a16="http://schemas.microsoft.com/office/drawing/2014/main" id="{5F8C5850-691F-4BB6-BEDA-84B687FB2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16">
              <a:extLst>
                <a:ext uri="{FF2B5EF4-FFF2-40B4-BE49-F238E27FC236}">
                  <a16:creationId xmlns:a16="http://schemas.microsoft.com/office/drawing/2014/main" id="{159177F3-F6B0-4A7E-916C-F3008CBC9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4" name="직사각형 21">
            <a:extLst>
              <a:ext uri="{FF2B5EF4-FFF2-40B4-BE49-F238E27FC236}">
                <a16:creationId xmlns:a16="http://schemas.microsoft.com/office/drawing/2014/main" id="{4B82AEC5-9750-4921-A9AB-61FD3BD76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학습창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개념 정리 답 칸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08BE1F6-0542-4B96-B48E-116402FD188F}"/>
              </a:ext>
            </a:extLst>
          </p:cNvPr>
          <p:cNvSpPr/>
          <p:nvPr/>
        </p:nvSpPr>
        <p:spPr>
          <a:xfrm>
            <a:off x="-17851" y="15166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2A6048D-1F21-4CAF-98A6-690C50A98516}"/>
              </a:ext>
            </a:extLst>
          </p:cNvPr>
          <p:cNvSpPr/>
          <p:nvPr/>
        </p:nvSpPr>
        <p:spPr>
          <a:xfrm>
            <a:off x="6507710" y="50436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982F116-66BD-4FD5-BF83-46A0826B3961}"/>
              </a:ext>
            </a:extLst>
          </p:cNvPr>
          <p:cNvGrpSpPr/>
          <p:nvPr/>
        </p:nvGrpSpPr>
        <p:grpSpPr>
          <a:xfrm>
            <a:off x="4214075" y="1034526"/>
            <a:ext cx="1226799" cy="307902"/>
            <a:chOff x="5253413" y="2035940"/>
            <a:chExt cx="1226799" cy="307902"/>
          </a:xfrm>
        </p:grpSpPr>
        <p:pic>
          <p:nvPicPr>
            <p:cNvPr id="50" name="Picture 3">
              <a:extLst>
                <a:ext uri="{FF2B5EF4-FFF2-40B4-BE49-F238E27FC236}">
                  <a16:creationId xmlns:a16="http://schemas.microsoft.com/office/drawing/2014/main" id="{AACEAA70-95E8-4D52-A01C-C85A00AE1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TextBox 43">
              <a:extLst>
                <a:ext uri="{FF2B5EF4-FFF2-40B4-BE49-F238E27FC236}">
                  <a16:creationId xmlns:a16="http://schemas.microsoft.com/office/drawing/2014/main" id="{57AFDED8-44D7-4342-990A-AE0611166CE9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4" y="1820639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2416607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1D9BB622-BF69-441A-B261-CED23B1744CE}"/>
              </a:ext>
            </a:extLst>
          </p:cNvPr>
          <p:cNvGrpSpPr/>
          <p:nvPr/>
        </p:nvGrpSpPr>
        <p:grpSpPr>
          <a:xfrm>
            <a:off x="1697130" y="2978167"/>
            <a:ext cx="3846979" cy="2104497"/>
            <a:chOff x="4416240" y="2888940"/>
            <a:chExt cx="2467252" cy="134971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1E9799D-A8F1-48CA-AA59-C64AE6FA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6240" y="2888941"/>
              <a:ext cx="2390127" cy="1333884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1C98025-DEA3-44AC-929A-551F52F3B67B}"/>
                </a:ext>
              </a:extLst>
            </p:cNvPr>
            <p:cNvSpPr/>
            <p:nvPr/>
          </p:nvSpPr>
          <p:spPr bwMode="auto">
            <a:xfrm>
              <a:off x="4427984" y="2888940"/>
              <a:ext cx="749907" cy="2826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원의 </a:t>
              </a: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지름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4FD41F7-16D3-4F58-87B1-57ACDD3D398B}"/>
                </a:ext>
              </a:extLst>
            </p:cNvPr>
            <p:cNvSpPr/>
            <p:nvPr/>
          </p:nvSpPr>
          <p:spPr bwMode="auto">
            <a:xfrm>
              <a:off x="6054341" y="3000853"/>
              <a:ext cx="749907" cy="2826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원의 중심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F58228E-3E92-4125-AE16-EE65C3C3CD28}"/>
                </a:ext>
              </a:extLst>
            </p:cNvPr>
            <p:cNvSpPr/>
            <p:nvPr/>
          </p:nvSpPr>
          <p:spPr bwMode="auto">
            <a:xfrm>
              <a:off x="5976155" y="4005064"/>
              <a:ext cx="907337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원의 반</a:t>
              </a:r>
              <a:r>
                <a:rPr kumimoji="1" lang="ko-KR" altLang="en-US" sz="1900" i="0" u="none" strike="noStrike" cap="none" spc="-15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지름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BB8B12C-67D8-4133-A292-573C7F9D4931}"/>
                </a:ext>
              </a:extLst>
            </p:cNvPr>
            <p:cNvSpPr/>
            <p:nvPr/>
          </p:nvSpPr>
          <p:spPr bwMode="auto">
            <a:xfrm>
              <a:off x="6192180" y="3429000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ㄴ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2D90ACD-44CD-4814-B56A-246A7E955E36}"/>
                </a:ext>
              </a:extLst>
            </p:cNvPr>
            <p:cNvSpPr/>
            <p:nvPr/>
          </p:nvSpPr>
          <p:spPr bwMode="auto">
            <a:xfrm>
              <a:off x="4671518" y="3429000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ㄱ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9721D7A-A014-4EA1-8C6F-DB8B572F4940}"/>
                </a:ext>
              </a:extLst>
            </p:cNvPr>
            <p:cNvSpPr/>
            <p:nvPr/>
          </p:nvSpPr>
          <p:spPr bwMode="auto">
            <a:xfrm>
              <a:off x="5572187" y="3633412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ㅇ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51" y="2133186"/>
            <a:ext cx="558353" cy="25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id="{3EE2D812-2A26-42CC-9006-2E2217BB062C}"/>
              </a:ext>
            </a:extLst>
          </p:cNvPr>
          <p:cNvSpPr/>
          <p:nvPr/>
        </p:nvSpPr>
        <p:spPr>
          <a:xfrm>
            <a:off x="245599" y="205512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06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71999D-5037-4D1E-BC79-8FFEBD4E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29" y="2407965"/>
            <a:ext cx="2645328" cy="234615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C88AF7-B37A-4A3A-8781-6763DE17526F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CF995F-95BF-4AB3-9544-3CE63D38D040}"/>
              </a:ext>
            </a:extLst>
          </p:cNvPr>
          <p:cNvGrpSpPr/>
          <p:nvPr/>
        </p:nvGrpSpPr>
        <p:grpSpPr>
          <a:xfrm>
            <a:off x="4761073" y="1284792"/>
            <a:ext cx="1764196" cy="325902"/>
            <a:chOff x="5148064" y="1193922"/>
            <a:chExt cx="1764196" cy="32590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EB148FE-8B21-4093-8C09-8DF6DD8D149A}"/>
                </a:ext>
              </a:extLst>
            </p:cNvPr>
            <p:cNvGrpSpPr/>
            <p:nvPr/>
          </p:nvGrpSpPr>
          <p:grpSpPr>
            <a:xfrm>
              <a:off x="6246862" y="1193922"/>
              <a:ext cx="665398" cy="315483"/>
              <a:chOff x="5796136" y="1193922"/>
              <a:chExt cx="665398" cy="315483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BD6C15EA-16F6-4E5F-9442-01C03AA5CDA6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3A37B5-D52A-442F-B63C-57C77588D3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5188AD-C27D-4C73-90A2-CDC142AEA9C7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DF2A3A1-217C-4812-B76F-4446D58D75D1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CDDF0-D9A8-412E-8964-F07912185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7F0BBB-A4AB-4735-BA44-3676DCBD7CA4}"/>
                </a:ext>
              </a:extLst>
            </p:cNvPr>
            <p:cNvGrpSpPr/>
            <p:nvPr/>
          </p:nvGrpSpPr>
          <p:grpSpPr>
            <a:xfrm>
              <a:off x="5148064" y="1206277"/>
              <a:ext cx="665398" cy="313547"/>
              <a:chOff x="4698690" y="1206277"/>
              <a:chExt cx="665398" cy="313547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093106F-347A-428C-833C-F0A14C88CF55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6CB90BA-7A2A-49A4-863B-C50ADF0540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6F5A91DA-F6F2-41CC-B318-82E26CB5E542}"/>
              </a:ext>
            </a:extLst>
          </p:cNvPr>
          <p:cNvSpPr/>
          <p:nvPr/>
        </p:nvSpPr>
        <p:spPr>
          <a:xfrm>
            <a:off x="4464535" y="1336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74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예 약물과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 클릭 시 나타남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자를 드래그하여 재었을 때 반지름의 길이가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 cm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 되도록 설정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전자저작물과 동일 기능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3-2\app\resource\contents\lesson03\ops\3\3_1_05.html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타원 52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F375A2A6-F07C-4608-A410-2978BC7AF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356394-0E8E-42C1-B107-51F8DD2E30C7}"/>
              </a:ext>
            </a:extLst>
          </p:cNvPr>
          <p:cNvSpPr/>
          <p:nvPr/>
        </p:nvSpPr>
        <p:spPr bwMode="auto">
          <a:xfrm>
            <a:off x="3009022" y="4889003"/>
            <a:ext cx="986914" cy="376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2 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4">
            <a:extLst>
              <a:ext uri="{FF2B5EF4-FFF2-40B4-BE49-F238E27FC236}">
                <a16:creationId xmlns:a16="http://schemas.microsoft.com/office/drawing/2014/main" id="{6441263F-70B5-4381-BC67-26065440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17" y="481938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8836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3"/>
          <p:cNvSpPr txBox="1"/>
          <p:nvPr/>
        </p:nvSpPr>
        <p:spPr>
          <a:xfrm>
            <a:off x="388800" y="194691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원에 반지름을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긋고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반지름을 재어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9780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이미지에 텍스트 지우고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3-2\app\resource\contents\lesson03\ops\3\images\3_1\3_1_5_01.svg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21">
            <a:extLst>
              <a:ext uri="{FF2B5EF4-FFF2-40B4-BE49-F238E27FC236}">
                <a16:creationId xmlns:a16="http://schemas.microsoft.com/office/drawing/2014/main" id="{998264E4-86A1-4E25-8452-42C3AA893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F388BD65-A520-4091-972F-A9CF3363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4138E77E-E824-48D7-AA19-EABF5D830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9425C92C-9064-4B94-B297-749A23CE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235" y="3456816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FB0D139-14B4-46D0-944E-B5FDB324B16E}"/>
              </a:ext>
            </a:extLst>
          </p:cNvPr>
          <p:cNvSpPr/>
          <p:nvPr/>
        </p:nvSpPr>
        <p:spPr bwMode="auto">
          <a:xfrm>
            <a:off x="3328397" y="3681028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ㅇ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4DEFADF8-A5FA-496B-8090-21819364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2572098"/>
            <a:ext cx="301138" cy="24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타원 83">
            <a:extLst>
              <a:ext uri="{FF2B5EF4-FFF2-40B4-BE49-F238E27FC236}">
                <a16:creationId xmlns:a16="http://schemas.microsoft.com/office/drawing/2014/main" id="{FA959778-8E99-4866-8809-5B5F3377526D}"/>
              </a:ext>
            </a:extLst>
          </p:cNvPr>
          <p:cNvSpPr/>
          <p:nvPr/>
        </p:nvSpPr>
        <p:spPr>
          <a:xfrm>
            <a:off x="3965215" y="35392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5678535-7BFD-4605-8EAD-D051FB1F7B3D}"/>
              </a:ext>
            </a:extLst>
          </p:cNvPr>
          <p:cNvSpPr/>
          <p:nvPr/>
        </p:nvSpPr>
        <p:spPr>
          <a:xfrm>
            <a:off x="1748697" y="26679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1755F43-85B0-465F-A7B2-3B91E07C8587}"/>
              </a:ext>
            </a:extLst>
          </p:cNvPr>
          <p:cNvSpPr/>
          <p:nvPr/>
        </p:nvSpPr>
        <p:spPr>
          <a:xfrm>
            <a:off x="5510727" y="2586625"/>
            <a:ext cx="1261770" cy="4463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013C890-FACD-4913-A546-39605CDDF2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114" y="2640404"/>
            <a:ext cx="1070095" cy="311887"/>
          </a:xfrm>
          <a:prstGeom prst="rect">
            <a:avLst/>
          </a:prstGeom>
        </p:spPr>
      </p:pic>
      <p:sp>
        <p:nvSpPr>
          <p:cNvPr id="90" name="TextBox 43">
            <a:extLst>
              <a:ext uri="{FF2B5EF4-FFF2-40B4-BE49-F238E27FC236}">
                <a16:creationId xmlns:a16="http://schemas.microsoft.com/office/drawing/2014/main" id="{C17492F6-13A3-4293-A4C8-28F94C20BAB5}"/>
              </a:ext>
            </a:extLst>
          </p:cNvPr>
          <p:cNvSpPr txBox="1"/>
          <p:nvPr/>
        </p:nvSpPr>
        <p:spPr>
          <a:xfrm>
            <a:off x="5216923" y="2291190"/>
            <a:ext cx="1562469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47D97A-6634-4500-90F2-8737473786B4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반지름과 지름을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C05319-9BD5-44BA-B95D-DC9FC507AA5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4664" y="3632200"/>
            <a:ext cx="931486" cy="46846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075EB7-1DC7-4037-BD09-31B196D80F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9800" y="2611228"/>
            <a:ext cx="262642" cy="102732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779F9C83-0033-4677-9141-292F69ADFA9D}"/>
              </a:ext>
            </a:extLst>
          </p:cNvPr>
          <p:cNvSpPr/>
          <p:nvPr/>
        </p:nvSpPr>
        <p:spPr>
          <a:xfrm>
            <a:off x="5004048" y="22778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723869" y="35810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95936" y="2522022"/>
            <a:ext cx="432048" cy="4380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79F9C83-0033-4677-9141-292F69ADFA9D}"/>
              </a:ext>
            </a:extLst>
          </p:cNvPr>
          <p:cNvSpPr/>
          <p:nvPr/>
        </p:nvSpPr>
        <p:spPr>
          <a:xfrm>
            <a:off x="4338749" y="242079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334214" y="29490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#8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5B5A585-67DE-4FBD-A752-3BE3BA1BB11B}"/>
              </a:ext>
            </a:extLst>
          </p:cNvPr>
          <p:cNvGrpSpPr/>
          <p:nvPr/>
        </p:nvGrpSpPr>
        <p:grpSpPr>
          <a:xfrm>
            <a:off x="6399551" y="1293844"/>
            <a:ext cx="620721" cy="313547"/>
            <a:chOff x="5237898" y="1198285"/>
            <a:chExt cx="620721" cy="31354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CE18EBF-C192-4130-A8F9-1502C5AA404D}"/>
                </a:ext>
              </a:extLst>
            </p:cNvPr>
            <p:cNvSpPr/>
            <p:nvPr/>
          </p:nvSpPr>
          <p:spPr>
            <a:xfrm>
              <a:off x="5269875" y="1255435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DBD6683-796C-4D3E-B3D7-DA47FFD20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7898" y="1198285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1B07088F-FD18-4889-B279-63B25BA1E63B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7">
            <a:extLst>
              <a:ext uri="{FF2B5EF4-FFF2-40B4-BE49-F238E27FC236}">
                <a16:creationId xmlns:a16="http://schemas.microsoft.com/office/drawing/2014/main" id="{CB76B359-0B6D-438F-A17A-6E276AF9D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8836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21">
            <a:extLst>
              <a:ext uri="{FF2B5EF4-FFF2-40B4-BE49-F238E27FC236}">
                <a16:creationId xmlns:a16="http://schemas.microsoft.com/office/drawing/2014/main" id="{2EFA1DCF-5FD1-4643-8B50-F8E937A75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BDDFEF1B-D5D4-4B22-9F03-E07EF18E0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DCB0E255-7F87-4F7F-AA04-4459DFC23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79CCA07-878D-49CA-B4D3-529606A9F363}"/>
              </a:ext>
            </a:extLst>
          </p:cNvPr>
          <p:cNvGrpSpPr/>
          <p:nvPr/>
        </p:nvGrpSpPr>
        <p:grpSpPr>
          <a:xfrm>
            <a:off x="4752020" y="1284792"/>
            <a:ext cx="1764196" cy="325902"/>
            <a:chOff x="4788024" y="1193922"/>
            <a:chExt cx="1764196" cy="325902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B05BBD5-94B4-4B33-AC9B-239221FB18FC}"/>
                </a:ext>
              </a:extLst>
            </p:cNvPr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174B09E6-FA12-4496-AE46-94634D673733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80FEA85-9E15-41D6-A6D0-A5C9C0A9F5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F33ED4-A9F0-45F6-9974-C018C75EC1F4}"/>
                </a:ext>
              </a:extLst>
            </p:cNvPr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72133D6-D5A8-42E1-BA9E-B950FAA7A6A2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E7D3F7A-8EFF-45D1-9645-594DC140F3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E2ABD6A-6B9F-4639-9078-43113C304D74}"/>
                </a:ext>
              </a:extLst>
            </p:cNvPr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B7ABA7B-A310-42FC-9984-70A987A25E3D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1A0D536-460E-4D44-82E1-951EF5A091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8095086D-6807-46E0-8710-C14C8F438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629" y="2407965"/>
            <a:ext cx="2645328" cy="2346154"/>
          </a:xfrm>
          <a:prstGeom prst="rect">
            <a:avLst/>
          </a:prstGeom>
        </p:spPr>
      </p:pic>
      <p:sp>
        <p:nvSpPr>
          <p:cNvPr id="113" name="TextBox 43">
            <a:extLst>
              <a:ext uri="{FF2B5EF4-FFF2-40B4-BE49-F238E27FC236}">
                <a16:creationId xmlns:a16="http://schemas.microsoft.com/office/drawing/2014/main" id="{F02845A0-06D3-4E11-AC9F-B1093020093B}"/>
              </a:ext>
            </a:extLst>
          </p:cNvPr>
          <p:cNvSpPr txBox="1"/>
          <p:nvPr/>
        </p:nvSpPr>
        <p:spPr>
          <a:xfrm>
            <a:off x="388800" y="194691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원에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긋고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지름을 재어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4" name="Picture 2">
            <a:extLst>
              <a:ext uri="{FF2B5EF4-FFF2-40B4-BE49-F238E27FC236}">
                <a16:creationId xmlns:a16="http://schemas.microsoft.com/office/drawing/2014/main" id="{236AFF76-739B-494E-B266-828DFCFA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79" y="3648575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타원 115">
            <a:extLst>
              <a:ext uri="{FF2B5EF4-FFF2-40B4-BE49-F238E27FC236}">
                <a16:creationId xmlns:a16="http://schemas.microsoft.com/office/drawing/2014/main" id="{8B19C130-BF6F-41B1-BC11-15FC8871A8EB}"/>
              </a:ext>
            </a:extLst>
          </p:cNvPr>
          <p:cNvSpPr/>
          <p:nvPr/>
        </p:nvSpPr>
        <p:spPr>
          <a:xfrm>
            <a:off x="5733609" y="50109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" name="Picture 6">
            <a:extLst>
              <a:ext uri="{FF2B5EF4-FFF2-40B4-BE49-F238E27FC236}">
                <a16:creationId xmlns:a16="http://schemas.microsoft.com/office/drawing/2014/main" id="{D513F84B-D556-4739-BA26-783B5E45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타원 125">
            <a:extLst>
              <a:ext uri="{FF2B5EF4-FFF2-40B4-BE49-F238E27FC236}">
                <a16:creationId xmlns:a16="http://schemas.microsoft.com/office/drawing/2014/main" id="{3DC2BFB6-E67E-4F42-B8AD-D6A282CEDCAF}"/>
              </a:ext>
            </a:extLst>
          </p:cNvPr>
          <p:cNvSpPr/>
          <p:nvPr/>
        </p:nvSpPr>
        <p:spPr>
          <a:xfrm>
            <a:off x="4054441" y="35277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C452F2E-F53D-478C-9593-A157A92F0B2F}"/>
              </a:ext>
            </a:extLst>
          </p:cNvPr>
          <p:cNvSpPr/>
          <p:nvPr/>
        </p:nvSpPr>
        <p:spPr bwMode="auto">
          <a:xfrm>
            <a:off x="3328397" y="3681028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ㅇ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9C83A9F7-1469-4B04-B4BB-F44A01AD605F}"/>
              </a:ext>
            </a:extLst>
          </p:cNvPr>
          <p:cNvCxnSpPr>
            <a:cxnSpLocks/>
          </p:cNvCxnSpPr>
          <p:nvPr/>
        </p:nvCxnSpPr>
        <p:spPr bwMode="auto">
          <a:xfrm flipV="1">
            <a:off x="2411042" y="3629025"/>
            <a:ext cx="2122858" cy="3299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DF32CC7-74DE-4CD3-B84D-845534F3EDBB}"/>
              </a:ext>
            </a:extLst>
          </p:cNvPr>
          <p:cNvCxnSpPr>
            <a:cxnSpLocks/>
          </p:cNvCxnSpPr>
          <p:nvPr/>
        </p:nvCxnSpPr>
        <p:spPr bwMode="auto">
          <a:xfrm>
            <a:off x="2724150" y="2895600"/>
            <a:ext cx="1514475" cy="1476375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47D97A-6634-4500-90F2-8737473786B4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반지름과 지름을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DEFADF8-A5FA-496B-8090-21819364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2572098"/>
            <a:ext cx="301138" cy="24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AE356394-0E8E-42C1-B107-51F8DD2E30C7}"/>
              </a:ext>
            </a:extLst>
          </p:cNvPr>
          <p:cNvSpPr/>
          <p:nvPr/>
        </p:nvSpPr>
        <p:spPr bwMode="auto">
          <a:xfrm>
            <a:off x="3009022" y="4889003"/>
            <a:ext cx="986914" cy="376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4 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cm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4">
            <a:extLst>
              <a:ext uri="{FF2B5EF4-FFF2-40B4-BE49-F238E27FC236}">
                <a16:creationId xmlns:a16="http://schemas.microsoft.com/office/drawing/2014/main" id="{6441263F-70B5-4381-BC67-26065440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17" y="481938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사각형: 둥근 모서리 86">
            <a:extLst>
              <a:ext uri="{FF2B5EF4-FFF2-40B4-BE49-F238E27FC236}">
                <a16:creationId xmlns:a16="http://schemas.microsoft.com/office/drawing/2014/main" id="{11755F43-85B0-465F-A7B2-3B91E07C8587}"/>
              </a:ext>
            </a:extLst>
          </p:cNvPr>
          <p:cNvSpPr/>
          <p:nvPr/>
        </p:nvSpPr>
        <p:spPr>
          <a:xfrm>
            <a:off x="5510727" y="2586625"/>
            <a:ext cx="1261770" cy="4463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013C890-FACD-4913-A546-39605CDDF2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114" y="2640404"/>
            <a:ext cx="1070095" cy="311887"/>
          </a:xfrm>
          <a:prstGeom prst="rect">
            <a:avLst/>
          </a:prstGeom>
        </p:spPr>
      </p:pic>
      <p:sp>
        <p:nvSpPr>
          <p:cNvPr id="61" name="TextBox 43">
            <a:extLst>
              <a:ext uri="{FF2B5EF4-FFF2-40B4-BE49-F238E27FC236}">
                <a16:creationId xmlns:a16="http://schemas.microsoft.com/office/drawing/2014/main" id="{C17492F6-13A3-4293-A4C8-28F94C20BAB5}"/>
              </a:ext>
            </a:extLst>
          </p:cNvPr>
          <p:cNvSpPr txBox="1"/>
          <p:nvPr/>
        </p:nvSpPr>
        <p:spPr>
          <a:xfrm>
            <a:off x="5216923" y="2291190"/>
            <a:ext cx="1562469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DC2BFB6-E67E-4F42-B8AD-D6A282CEDCAF}"/>
              </a:ext>
            </a:extLst>
          </p:cNvPr>
          <p:cNvSpPr/>
          <p:nvPr/>
        </p:nvSpPr>
        <p:spPr>
          <a:xfrm>
            <a:off x="1649699" y="26718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8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예 약물과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칸 클릭 시 나타남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자를 드래그하여 재었을 때 반지름의 길이가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cm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 되도록 설정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B19C130-BF6F-41B1-BC11-15FC8871A8EB}"/>
              </a:ext>
            </a:extLst>
          </p:cNvPr>
          <p:cNvSpPr/>
          <p:nvPr/>
        </p:nvSpPr>
        <p:spPr>
          <a:xfrm>
            <a:off x="3766655" y="328893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95936" y="2522022"/>
            <a:ext cx="537964" cy="510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B19C130-BF6F-41B1-BC11-15FC8871A8EB}"/>
              </a:ext>
            </a:extLst>
          </p:cNvPr>
          <p:cNvSpPr/>
          <p:nvPr/>
        </p:nvSpPr>
        <p:spPr>
          <a:xfrm>
            <a:off x="4079413" y="22706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5B5A585-67DE-4FBD-A752-3BE3BA1BB11B}"/>
              </a:ext>
            </a:extLst>
          </p:cNvPr>
          <p:cNvGrpSpPr/>
          <p:nvPr/>
        </p:nvGrpSpPr>
        <p:grpSpPr>
          <a:xfrm>
            <a:off x="6399551" y="1293844"/>
            <a:ext cx="620721" cy="313547"/>
            <a:chOff x="5237898" y="1198285"/>
            <a:chExt cx="620721" cy="3135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CE18EBF-C192-4130-A8F9-1502C5AA404D}"/>
                </a:ext>
              </a:extLst>
            </p:cNvPr>
            <p:cNvSpPr/>
            <p:nvPr/>
          </p:nvSpPr>
          <p:spPr>
            <a:xfrm>
              <a:off x="5269875" y="1255435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BD6683-796C-4D3E-B3D7-DA47FFD20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7898" y="1198285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73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53" y="2534794"/>
            <a:ext cx="223837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C5E725-D305-4728-897F-CF7A5F12875A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75062"/>
            <a:ext cx="21597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원의 위치가 다른 물음 탭들과 동일한 위치에 있도록 설정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7">
            <a:extLst>
              <a:ext uri="{FF2B5EF4-FFF2-40B4-BE49-F238E27FC236}">
                <a16:creationId xmlns:a16="http://schemas.microsoft.com/office/drawing/2014/main" id="{CB76B359-0B6D-438F-A17A-6E276AF9D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8836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21">
            <a:extLst>
              <a:ext uri="{FF2B5EF4-FFF2-40B4-BE49-F238E27FC236}">
                <a16:creationId xmlns:a16="http://schemas.microsoft.com/office/drawing/2014/main" id="{0BAD07DA-27A7-43A7-96B5-B42FF485A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61F5E357-7934-498C-B1D8-787896AE8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82" name="TextBox 9">
            <a:extLst>
              <a:ext uri="{FF2B5EF4-FFF2-40B4-BE49-F238E27FC236}">
                <a16:creationId xmlns:a16="http://schemas.microsoft.com/office/drawing/2014/main" id="{8552E161-E2E1-497C-B91B-8DD8A91F2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EDCC89-75EA-4533-A84C-24EF98980377}"/>
              </a:ext>
            </a:extLst>
          </p:cNvPr>
          <p:cNvSpPr/>
          <p:nvPr/>
        </p:nvSpPr>
        <p:spPr bwMode="auto">
          <a:xfrm>
            <a:off x="1644354" y="4889003"/>
            <a:ext cx="3716250" cy="376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개보다 더 많이 그을 수 있습니다</a:t>
            </a:r>
            <a:r>
              <a:rPr kumimoji="1" lang="en-US" altLang="ko-KR" sz="1900" b="1" i="0" u="none" strike="noStrike" cap="none" spc="-150" normalizeH="0" baseline="0" dirty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5" name="Picture 4">
            <a:extLst>
              <a:ext uri="{FF2B5EF4-FFF2-40B4-BE49-F238E27FC236}">
                <a16:creationId xmlns:a16="http://schemas.microsoft.com/office/drawing/2014/main" id="{4B665B6C-73BD-4E1A-800C-515B7946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70" y="474274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TextBox 43">
            <a:extLst>
              <a:ext uri="{FF2B5EF4-FFF2-40B4-BE49-F238E27FC236}">
                <a16:creationId xmlns:a16="http://schemas.microsoft.com/office/drawing/2014/main" id="{DF02CFBB-B3F2-49D6-B96D-D130C8C4DDE3}"/>
              </a:ext>
            </a:extLst>
          </p:cNvPr>
          <p:cNvSpPr txBox="1"/>
          <p:nvPr/>
        </p:nvSpPr>
        <p:spPr>
          <a:xfrm>
            <a:off x="388800" y="194691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한 원에 반지름과 지름을 몇 개 그을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117" name="Picture 6">
            <a:extLst>
              <a:ext uri="{FF2B5EF4-FFF2-40B4-BE49-F238E27FC236}">
                <a16:creationId xmlns:a16="http://schemas.microsoft.com/office/drawing/2014/main" id="{42EAF7E7-9D0B-4029-9048-AD32ECDD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>
            <a:extLst>
              <a:ext uri="{FF2B5EF4-FFF2-40B4-BE49-F238E27FC236}">
                <a16:creationId xmlns:a16="http://schemas.microsoft.com/office/drawing/2014/main" id="{92A90796-3B27-4472-9F18-3F2D1F32321C}"/>
              </a:ext>
            </a:extLst>
          </p:cNvPr>
          <p:cNvSpPr/>
          <p:nvPr/>
        </p:nvSpPr>
        <p:spPr>
          <a:xfrm>
            <a:off x="6134905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47D97A-6634-4500-90F2-8737473786B4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반지름과 지름을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B0D139-14B4-46D0-944E-B5FDB324B16E}"/>
              </a:ext>
            </a:extLst>
          </p:cNvPr>
          <p:cNvSpPr/>
          <p:nvPr/>
        </p:nvSpPr>
        <p:spPr bwMode="auto">
          <a:xfrm>
            <a:off x="3328397" y="3681028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ㅇ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2A90796-3B27-4472-9F18-3F2D1F32321C}"/>
              </a:ext>
            </a:extLst>
          </p:cNvPr>
          <p:cNvSpPr/>
          <p:nvPr/>
        </p:nvSpPr>
        <p:spPr>
          <a:xfrm>
            <a:off x="4031940" y="26729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31B9DCD-946D-48B7-912B-AF320C8D5E45}"/>
              </a:ext>
            </a:extLst>
          </p:cNvPr>
          <p:cNvGrpSpPr/>
          <p:nvPr/>
        </p:nvGrpSpPr>
        <p:grpSpPr>
          <a:xfrm>
            <a:off x="5850818" y="1293845"/>
            <a:ext cx="665398" cy="315483"/>
            <a:chOff x="5796136" y="1193922"/>
            <a:chExt cx="665398" cy="31548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6A0A92-39B5-4DD9-9871-EEFA2D7DC943}"/>
                </a:ext>
              </a:extLst>
            </p:cNvPr>
            <p:cNvSpPr/>
            <p:nvPr/>
          </p:nvSpPr>
          <p:spPr>
            <a:xfrm>
              <a:off x="5820588" y="1253814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7816813-3FE4-49A0-93BD-51D1E938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136" y="1193922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5B5A585-67DE-4FBD-A752-3BE3BA1BB11B}"/>
              </a:ext>
            </a:extLst>
          </p:cNvPr>
          <p:cNvGrpSpPr/>
          <p:nvPr/>
        </p:nvGrpSpPr>
        <p:grpSpPr>
          <a:xfrm>
            <a:off x="5292080" y="1298208"/>
            <a:ext cx="620721" cy="313547"/>
            <a:chOff x="5237898" y="1198285"/>
            <a:chExt cx="620721" cy="313547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CE18EBF-C192-4130-A8F9-1502C5AA404D}"/>
                </a:ext>
              </a:extLst>
            </p:cNvPr>
            <p:cNvSpPr/>
            <p:nvPr/>
          </p:nvSpPr>
          <p:spPr>
            <a:xfrm>
              <a:off x="5269875" y="1255435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BD6683-796C-4D3E-B3D7-DA47FFD20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7898" y="1198285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1ED473-3D18-499E-BCE7-A862CED6B31F}"/>
              </a:ext>
            </a:extLst>
          </p:cNvPr>
          <p:cNvGrpSpPr/>
          <p:nvPr/>
        </p:nvGrpSpPr>
        <p:grpSpPr>
          <a:xfrm>
            <a:off x="4752020" y="1306200"/>
            <a:ext cx="665398" cy="313547"/>
            <a:chOff x="4698690" y="1206277"/>
            <a:chExt cx="665398" cy="313547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629FF35-6B98-4AF9-B30E-2D67DC00865B}"/>
                </a:ext>
              </a:extLst>
            </p:cNvPr>
            <p:cNvSpPr/>
            <p:nvPr/>
          </p:nvSpPr>
          <p:spPr>
            <a:xfrm>
              <a:off x="4721162" y="1256644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05BF8ED-8F28-4CFE-832A-38F83628D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8690" y="1206277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5B5A585-67DE-4FBD-A752-3BE3BA1BB11B}"/>
              </a:ext>
            </a:extLst>
          </p:cNvPr>
          <p:cNvGrpSpPr/>
          <p:nvPr/>
        </p:nvGrpSpPr>
        <p:grpSpPr>
          <a:xfrm>
            <a:off x="6399551" y="1293844"/>
            <a:ext cx="620721" cy="313547"/>
            <a:chOff x="5237898" y="1198285"/>
            <a:chExt cx="620721" cy="31354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CE18EBF-C192-4130-A8F9-1502C5AA404D}"/>
                </a:ext>
              </a:extLst>
            </p:cNvPr>
            <p:cNvSpPr/>
            <p:nvPr/>
          </p:nvSpPr>
          <p:spPr>
            <a:xfrm>
              <a:off x="5269875" y="1255435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BD6683-796C-4D3E-B3D7-DA47FFD20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7898" y="1198285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5292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2CC5E725-D305-4728-897F-CF7A5F12875A}"/>
              </a:ext>
            </a:extLst>
          </p:cNvPr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75062"/>
            <a:ext cx="215973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7">
            <a:extLst>
              <a:ext uri="{FF2B5EF4-FFF2-40B4-BE49-F238E27FC236}">
                <a16:creationId xmlns:a16="http://schemas.microsoft.com/office/drawing/2014/main" id="{CB76B359-0B6D-438F-A17A-6E276AF9D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8836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21">
            <a:extLst>
              <a:ext uri="{FF2B5EF4-FFF2-40B4-BE49-F238E27FC236}">
                <a16:creationId xmlns:a16="http://schemas.microsoft.com/office/drawing/2014/main" id="{0BAD07DA-27A7-43A7-96B5-B42FF485A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61F5E357-7934-498C-B1D8-787896AE8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82" name="TextBox 9">
            <a:extLst>
              <a:ext uri="{FF2B5EF4-FFF2-40B4-BE49-F238E27FC236}">
                <a16:creationId xmlns:a16="http://schemas.microsoft.com/office/drawing/2014/main" id="{8552E161-E2E1-497C-B91B-8DD8A91F2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EDCC89-75EA-4533-A84C-24EF98980377}"/>
              </a:ext>
            </a:extLst>
          </p:cNvPr>
          <p:cNvSpPr/>
          <p:nvPr/>
        </p:nvSpPr>
        <p:spPr bwMode="auto">
          <a:xfrm>
            <a:off x="332581" y="2473976"/>
            <a:ext cx="6419515" cy="7750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한 원에 반지름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지름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을 무수히 많이 그을 수 있으며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원의 반지름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지름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은 길이가 모두 같음을 알 수 있습니다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A0FF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5" name="Picture 4">
            <a:extLst>
              <a:ext uri="{FF2B5EF4-FFF2-40B4-BE49-F238E27FC236}">
                <a16:creationId xmlns:a16="http://schemas.microsoft.com/office/drawing/2014/main" id="{4B665B6C-73BD-4E1A-800C-515B7946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06" y="232771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TextBox 43">
            <a:extLst>
              <a:ext uri="{FF2B5EF4-FFF2-40B4-BE49-F238E27FC236}">
                <a16:creationId xmlns:a16="http://schemas.microsoft.com/office/drawing/2014/main" id="{DF02CFBB-B3F2-49D6-B96D-D130C8C4DDE3}"/>
              </a:ext>
            </a:extLst>
          </p:cNvPr>
          <p:cNvSpPr txBox="1"/>
          <p:nvPr/>
        </p:nvSpPr>
        <p:spPr>
          <a:xfrm>
            <a:off x="388800" y="194691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 활동을 통해 알 수 있는 사실은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7" name="Picture 6">
            <a:extLst>
              <a:ext uri="{FF2B5EF4-FFF2-40B4-BE49-F238E27FC236}">
                <a16:creationId xmlns:a16="http://schemas.microsoft.com/office/drawing/2014/main" id="{42EAF7E7-9D0B-4029-9048-AD32ECDD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타원 124">
            <a:extLst>
              <a:ext uri="{FF2B5EF4-FFF2-40B4-BE49-F238E27FC236}">
                <a16:creationId xmlns:a16="http://schemas.microsoft.com/office/drawing/2014/main" id="{92A90796-3B27-4472-9F18-3F2D1F32321C}"/>
              </a:ext>
            </a:extLst>
          </p:cNvPr>
          <p:cNvSpPr/>
          <p:nvPr/>
        </p:nvSpPr>
        <p:spPr>
          <a:xfrm>
            <a:off x="6134905" y="49731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47D97A-6634-4500-90F2-8737473786B4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반지름과 지름을 알아봅시다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31B9DCD-946D-48B7-912B-AF320C8D5E45}"/>
              </a:ext>
            </a:extLst>
          </p:cNvPr>
          <p:cNvGrpSpPr/>
          <p:nvPr/>
        </p:nvGrpSpPr>
        <p:grpSpPr>
          <a:xfrm>
            <a:off x="5850818" y="1293843"/>
            <a:ext cx="665398" cy="315485"/>
            <a:chOff x="5796136" y="1193920"/>
            <a:chExt cx="665398" cy="31548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6A0A92-39B5-4DD9-9871-EEFA2D7DC943}"/>
                </a:ext>
              </a:extLst>
            </p:cNvPr>
            <p:cNvSpPr/>
            <p:nvPr/>
          </p:nvSpPr>
          <p:spPr>
            <a:xfrm>
              <a:off x="5820588" y="1253814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7816813-3FE4-49A0-93BD-51D1E938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136" y="1193920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5B5A585-67DE-4FBD-A752-3BE3BA1BB11B}"/>
              </a:ext>
            </a:extLst>
          </p:cNvPr>
          <p:cNvGrpSpPr/>
          <p:nvPr/>
        </p:nvGrpSpPr>
        <p:grpSpPr>
          <a:xfrm>
            <a:off x="5292080" y="1298208"/>
            <a:ext cx="620721" cy="313547"/>
            <a:chOff x="5237898" y="1198285"/>
            <a:chExt cx="620721" cy="313547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CE18EBF-C192-4130-A8F9-1502C5AA404D}"/>
                </a:ext>
              </a:extLst>
            </p:cNvPr>
            <p:cNvSpPr/>
            <p:nvPr/>
          </p:nvSpPr>
          <p:spPr>
            <a:xfrm>
              <a:off x="5269875" y="1255435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BD6683-796C-4D3E-B3D7-DA47FFD20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7898" y="1198285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1ED473-3D18-499E-BCE7-A862CED6B31F}"/>
              </a:ext>
            </a:extLst>
          </p:cNvPr>
          <p:cNvGrpSpPr/>
          <p:nvPr/>
        </p:nvGrpSpPr>
        <p:grpSpPr>
          <a:xfrm>
            <a:off x="4752020" y="1306200"/>
            <a:ext cx="665398" cy="313547"/>
            <a:chOff x="4698690" y="1206277"/>
            <a:chExt cx="665398" cy="313547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629FF35-6B98-4AF9-B30E-2D67DC00865B}"/>
                </a:ext>
              </a:extLst>
            </p:cNvPr>
            <p:cNvSpPr/>
            <p:nvPr/>
          </p:nvSpPr>
          <p:spPr>
            <a:xfrm>
              <a:off x="4721162" y="1256644"/>
              <a:ext cx="521274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05BF8ED-8F28-4CFE-832A-38F83628D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8690" y="1206277"/>
              <a:ext cx="665398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5B5A585-67DE-4FBD-A752-3BE3BA1BB11B}"/>
              </a:ext>
            </a:extLst>
          </p:cNvPr>
          <p:cNvGrpSpPr/>
          <p:nvPr/>
        </p:nvGrpSpPr>
        <p:grpSpPr>
          <a:xfrm>
            <a:off x="6399551" y="1286866"/>
            <a:ext cx="620721" cy="319719"/>
            <a:chOff x="5237898" y="1191307"/>
            <a:chExt cx="620721" cy="31971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CE18EBF-C192-4130-A8F9-1502C5AA404D}"/>
                </a:ext>
              </a:extLst>
            </p:cNvPr>
            <p:cNvSpPr/>
            <p:nvPr/>
          </p:nvSpPr>
          <p:spPr>
            <a:xfrm>
              <a:off x="5269875" y="1255435"/>
              <a:ext cx="521274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BD6683-796C-4D3E-B3D7-DA47FFD20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7898" y="1191307"/>
              <a:ext cx="620721" cy="313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79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3DED92F-F8B2-4A0B-A99A-71E6263D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" y="1945382"/>
            <a:ext cx="6870023" cy="33027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14843" y="1007440"/>
            <a:ext cx="63694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그림의 원에 각각 원의 반지름과 지름을 표시해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18722" y="49738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1296DD-29E9-4BFD-932B-8E1C6F66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90" y="999883"/>
            <a:ext cx="493852" cy="365021"/>
          </a:xfrm>
          <a:prstGeom prst="rect">
            <a:avLst/>
          </a:prstGeom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id="{AE979F5B-5AD6-480F-927A-1C024C46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415FFCFC-83B2-410D-8611-08A86015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E0044E81-1F40-48A6-8AC4-46074834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0630CB6D-ED30-4889-AC7B-16F25A1BE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965D1E-0DEC-4ADB-AF91-0BFC9EDCC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5" y="967166"/>
            <a:ext cx="485038" cy="372651"/>
          </a:xfrm>
          <a:prstGeom prst="rect">
            <a:avLst/>
          </a:prstGeom>
        </p:spPr>
      </p:pic>
      <p:sp>
        <p:nvSpPr>
          <p:cNvPr id="20" name="직사각형 21">
            <a:extLst>
              <a:ext uri="{FF2B5EF4-FFF2-40B4-BE49-F238E27FC236}">
                <a16:creationId xmlns:a16="http://schemas.microsoft.com/office/drawing/2014/main" id="{278BA65C-E3D3-47C3-8993-89552B89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80728"/>
            <a:ext cx="215973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혼자서도 척척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깜빡거리는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파란색 정답선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깜빡거리는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손가락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빨간색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해당 삽화의 손가락 약물 중 하나만 클릭해도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E19526F-6B37-498A-B09A-FEB9A7F2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75" y="2084715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1967EB5-9691-46E8-87F0-FD2F45E8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1" y="2064207"/>
            <a:ext cx="375289" cy="301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5735587-B170-4AE6-8BEE-4492C87F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499" y="2084715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058315FD-E2ED-488B-B0DD-4EBE8AE4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876" y="2060933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6493DA6-507A-42B2-A89A-63DD5AB7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00" y="2060933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8D30B55-EFD5-4412-9AC5-8218BF96A14E}"/>
              </a:ext>
            </a:extLst>
          </p:cNvPr>
          <p:cNvCxnSpPr/>
          <p:nvPr/>
        </p:nvCxnSpPr>
        <p:spPr bwMode="auto">
          <a:xfrm flipH="1">
            <a:off x="2244440" y="2432887"/>
            <a:ext cx="308260" cy="757233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FEB7612-0E16-4981-9065-97EB896A4E9C}"/>
              </a:ext>
            </a:extLst>
          </p:cNvPr>
          <p:cNvCxnSpPr/>
          <p:nvPr/>
        </p:nvCxnSpPr>
        <p:spPr bwMode="auto">
          <a:xfrm flipH="1" flipV="1">
            <a:off x="5276850" y="3163137"/>
            <a:ext cx="393700" cy="679451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FBC9D17-EA40-4E66-87A9-4F2BCF626277}"/>
              </a:ext>
            </a:extLst>
          </p:cNvPr>
          <p:cNvCxnSpPr/>
          <p:nvPr/>
        </p:nvCxnSpPr>
        <p:spPr bwMode="auto">
          <a:xfrm>
            <a:off x="1439652" y="3193295"/>
            <a:ext cx="162018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D28A73-56BF-4AFD-82CB-04DE6A9E6A55}"/>
              </a:ext>
            </a:extLst>
          </p:cNvPr>
          <p:cNvCxnSpPr/>
          <p:nvPr/>
        </p:nvCxnSpPr>
        <p:spPr bwMode="auto">
          <a:xfrm>
            <a:off x="4464046" y="3174245"/>
            <a:ext cx="162012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C15D40A-569A-44AD-8517-D6BC3FF67EA3}"/>
              </a:ext>
            </a:extLst>
          </p:cNvPr>
          <p:cNvSpPr/>
          <p:nvPr/>
        </p:nvSpPr>
        <p:spPr>
          <a:xfrm>
            <a:off x="265664" y="1844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12">
            <a:extLst>
              <a:ext uri="{FF2B5EF4-FFF2-40B4-BE49-F238E27FC236}">
                <a16:creationId xmlns:a16="http://schemas.microsoft.com/office/drawing/2014/main" id="{62B1E6A0-A5DE-49C0-B297-3F956B88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491FB8E8-1B6C-4AC4-9427-154D849BF312}"/>
              </a:ext>
            </a:extLst>
          </p:cNvPr>
          <p:cNvSpPr/>
          <p:nvPr/>
        </p:nvSpPr>
        <p:spPr>
          <a:xfrm>
            <a:off x="5250724" y="49738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51967EB5-9691-46E8-87F0-FD2F45E8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55" y="2084715"/>
            <a:ext cx="375289" cy="301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AD5CADC-3DA5-4177-8CAD-B1F46E724078}"/>
              </a:ext>
            </a:extLst>
          </p:cNvPr>
          <p:cNvSpPr/>
          <p:nvPr/>
        </p:nvSpPr>
        <p:spPr>
          <a:xfrm>
            <a:off x="1382432" y="18999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AD5CADC-3DA5-4177-8CAD-B1F46E724078}"/>
              </a:ext>
            </a:extLst>
          </p:cNvPr>
          <p:cNvSpPr/>
          <p:nvPr/>
        </p:nvSpPr>
        <p:spPr>
          <a:xfrm>
            <a:off x="4440919" y="194538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D5CADC-3DA5-4177-8CAD-B1F46E724078}"/>
              </a:ext>
            </a:extLst>
          </p:cNvPr>
          <p:cNvSpPr/>
          <p:nvPr/>
        </p:nvSpPr>
        <p:spPr>
          <a:xfrm>
            <a:off x="3145733" y="192678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AD5CADC-3DA5-4177-8CAD-B1F46E724078}"/>
              </a:ext>
            </a:extLst>
          </p:cNvPr>
          <p:cNvSpPr/>
          <p:nvPr/>
        </p:nvSpPr>
        <p:spPr>
          <a:xfrm>
            <a:off x="6231993" y="19908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495431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3-2\app\resource\contents\lesson03\ops\3\images\3_1\3_1_7_02.png, 3_1_7_02_1.png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55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53DED92F-F8B2-4A0B-A99A-71E6263D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" y="1945382"/>
            <a:ext cx="6870023" cy="3302757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1E19526F-6B37-498A-B09A-FEB9A7F2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75" y="2084715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51967EB5-9691-46E8-87F0-FD2F45E8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1" y="2064207"/>
            <a:ext cx="375289" cy="301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85735587-B170-4AE6-8BEE-4492C87F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499" y="2084715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058315FD-E2ED-488B-B0DD-4EBE8AE4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876" y="2060933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B6493DA6-507A-42B2-A89A-63DD5AB7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00" y="2060933"/>
            <a:ext cx="343501" cy="46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8D30B55-EFD5-4412-9AC5-8218BF96A14E}"/>
              </a:ext>
            </a:extLst>
          </p:cNvPr>
          <p:cNvCxnSpPr/>
          <p:nvPr/>
        </p:nvCxnSpPr>
        <p:spPr bwMode="auto">
          <a:xfrm flipH="1">
            <a:off x="2244440" y="2432887"/>
            <a:ext cx="308260" cy="757233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FEB7612-0E16-4981-9065-97EB896A4E9C}"/>
              </a:ext>
            </a:extLst>
          </p:cNvPr>
          <p:cNvCxnSpPr/>
          <p:nvPr/>
        </p:nvCxnSpPr>
        <p:spPr bwMode="auto">
          <a:xfrm flipH="1" flipV="1">
            <a:off x="5276850" y="3163137"/>
            <a:ext cx="393700" cy="679451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BC9D17-EA40-4E66-87A9-4F2BCF626277}"/>
              </a:ext>
            </a:extLst>
          </p:cNvPr>
          <p:cNvCxnSpPr/>
          <p:nvPr/>
        </p:nvCxnSpPr>
        <p:spPr bwMode="auto">
          <a:xfrm>
            <a:off x="1439652" y="3193295"/>
            <a:ext cx="162018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6D28A73-56BF-4AFD-82CB-04DE6A9E6A55}"/>
              </a:ext>
            </a:extLst>
          </p:cNvPr>
          <p:cNvCxnSpPr/>
          <p:nvPr/>
        </p:nvCxnSpPr>
        <p:spPr bwMode="auto">
          <a:xfrm>
            <a:off x="4464046" y="3174245"/>
            <a:ext cx="162012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4" name="Picture 2">
            <a:extLst>
              <a:ext uri="{FF2B5EF4-FFF2-40B4-BE49-F238E27FC236}">
                <a16:creationId xmlns:a16="http://schemas.microsoft.com/office/drawing/2014/main" id="{51967EB5-9691-46E8-87F0-FD2F45E80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55" y="2084715"/>
            <a:ext cx="375289" cy="301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614843" y="1007440"/>
            <a:ext cx="63694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그림의 원에 각각 원의 반지름과 지름을 표시해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1296DD-29E9-4BFD-932B-8E1C6F66F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90" y="999883"/>
            <a:ext cx="493852" cy="365021"/>
          </a:xfrm>
          <a:prstGeom prst="rect">
            <a:avLst/>
          </a:prstGeom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id="{AE979F5B-5AD6-480F-927A-1C024C46B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7" name="직사각형 21">
            <a:extLst>
              <a:ext uri="{FF2B5EF4-FFF2-40B4-BE49-F238E27FC236}">
                <a16:creationId xmlns:a16="http://schemas.microsoft.com/office/drawing/2014/main" id="{415FFCFC-83B2-410D-8611-08A86015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E0044E81-1F40-48A6-8AC4-46074834E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0630CB6D-ED30-4889-AC7B-16F25A1BE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965D1E-0DEC-4ADB-AF91-0BFC9EDCC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65" y="967166"/>
            <a:ext cx="485038" cy="372651"/>
          </a:xfrm>
          <a:prstGeom prst="rect">
            <a:avLst/>
          </a:prstGeom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62B1E6A0-A5DE-49C0-B297-3F956B88A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36" y="525884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544F533-9A90-4899-AD58-E0A27F93FFE5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9F2EC48-5B32-4818-93B7-66E252B9D3FD}"/>
              </a:ext>
            </a:extLst>
          </p:cNvPr>
          <p:cNvGrpSpPr/>
          <p:nvPr/>
        </p:nvGrpSpPr>
        <p:grpSpPr>
          <a:xfrm>
            <a:off x="211371" y="4079200"/>
            <a:ext cx="6667165" cy="1158164"/>
            <a:chOff x="211371" y="4079200"/>
            <a:chExt cx="6667165" cy="115816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CBD8756-0083-4158-8B7F-35F639406038}"/>
                </a:ext>
              </a:extLst>
            </p:cNvPr>
            <p:cNvSpPr/>
            <p:nvPr/>
          </p:nvSpPr>
          <p:spPr>
            <a:xfrm>
              <a:off x="211371" y="4260363"/>
              <a:ext cx="6667165" cy="788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38">
              <a:extLst>
                <a:ext uri="{FF2B5EF4-FFF2-40B4-BE49-F238E27FC236}">
                  <a16:creationId xmlns:a16="http://schemas.microsoft.com/office/drawing/2014/main" id="{A0612193-0149-41D7-8B3E-DEF7EBF56EA6}"/>
                </a:ext>
              </a:extLst>
            </p:cNvPr>
            <p:cNvSpPr/>
            <p:nvPr/>
          </p:nvSpPr>
          <p:spPr>
            <a:xfrm>
              <a:off x="370800" y="407920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5E82CCDC-50B8-4F8D-83BA-84426BCA4EA4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5" name="TextBox 43">
              <a:extLst>
                <a:ext uri="{FF2B5EF4-FFF2-40B4-BE49-F238E27FC236}">
                  <a16:creationId xmlns:a16="http://schemas.microsoft.com/office/drawing/2014/main" id="{5EC1D31A-811E-4ABF-8C44-619065875DCC}"/>
                </a:ext>
              </a:extLst>
            </p:cNvPr>
            <p:cNvSpPr txBox="1"/>
            <p:nvPr/>
          </p:nvSpPr>
          <p:spPr>
            <a:xfrm>
              <a:off x="477343" y="4392397"/>
              <a:ext cx="611088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중심에서 원 위의 한 점을 이은 선분은 원의 반지름입니다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또 원의 지름은 원을 완전히 </a:t>
              </a:r>
              <a:r>
                <a:rPr lang="ko-KR" altLang="en-US" sz="1600" spc="-150" dirty="0" err="1">
                  <a:latin typeface="맑은 고딕" pitchFamily="50" charset="-127"/>
                  <a:ea typeface="맑은 고딕" pitchFamily="50" charset="-127"/>
                </a:rPr>
                <a:t>포개지도록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 반으로 접어서 생기는 선분입니다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35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418792"/>
              </p:ext>
            </p:extLst>
          </p:nvPr>
        </p:nvGraphicFramePr>
        <p:xfrm>
          <a:off x="179388" y="654012"/>
          <a:ext cx="8774172" cy="4876608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그림에서 원 찾기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원과 원이 아닌 도형을 구분하여 원 찾아보기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원의 중심과 반지름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지름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약속하기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16963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 원에 있는 원의 반지름과 지름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46~47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2922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suh_h_0302_03_0002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위 정답 칸 클릭 시 해당하는 부분의 색상 박스와 빨간 화살표가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 기능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https://cdata2.tsherpa.co.kr/tsherpa/MultiMedia/Flash/2020/curri/index.html?flashxmlnum=yrhj07&amp;classa=A8-C1-32-MM-MM-04-04-02-0-0-0-0&amp;classno=MM_32_04/suh_0302_03_0203/suh_0302_03_0203_301_1.html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원의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중심</a:t>
            </a:r>
            <a:r>
              <a:rPr lang="en-US" altLang="ko-KR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lang="en-US" altLang="ko-KR" sz="1900" b="1" spc="-15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지름</a:t>
            </a:r>
            <a:r>
              <a:rPr lang="en-US" altLang="ko-KR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알아보기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900" b="1" spc="-150" dirty="0">
              <a:solidFill>
                <a:schemeClr val="accent6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78383" y="2045694"/>
            <a:ext cx="544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원을 완전히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포개지도록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반으로 접어서 생기는 선분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19525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B86858A6-4BDA-4247-B34F-BCA942153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1" name="직사각형 21">
            <a:extLst>
              <a:ext uri="{FF2B5EF4-FFF2-40B4-BE49-F238E27FC236}">
                <a16:creationId xmlns:a16="http://schemas.microsoft.com/office/drawing/2014/main" id="{37CAACE3-566B-403D-A55B-BB1F4FB8E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7D3563A6-421E-4C75-9DF7-37565C490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EBA700B1-02D9-40DD-80FC-C6ECC88A1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360143-9293-4811-AD7E-7E4DADAA01C2}"/>
              </a:ext>
            </a:extLst>
          </p:cNvPr>
          <p:cNvSpPr txBox="1"/>
          <p:nvPr/>
        </p:nvSpPr>
        <p:spPr>
          <a:xfrm>
            <a:off x="1794142" y="2586098"/>
            <a:ext cx="48320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지름이 만나는 점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42AAED2A-9176-4F8B-838E-BA876C86A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73565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7B3063E-9666-46E9-A9B6-148DB72A5A90}"/>
              </a:ext>
            </a:extLst>
          </p:cNvPr>
          <p:cNvSpPr txBox="1"/>
          <p:nvPr/>
        </p:nvSpPr>
        <p:spPr>
          <a:xfrm>
            <a:off x="1506594" y="3124490"/>
            <a:ext cx="511964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중심과 원 위의 한 점을 이은 선분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73A4884A-73C6-492D-AB3F-370B702F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327404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E6DCE8-30C2-4790-9E8B-9C1F8D842AD0}"/>
              </a:ext>
            </a:extLst>
          </p:cNvPr>
          <p:cNvSpPr/>
          <p:nvPr/>
        </p:nvSpPr>
        <p:spPr bwMode="auto">
          <a:xfrm>
            <a:off x="604058" y="2073397"/>
            <a:ext cx="709906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지름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16624F-E74A-4822-A8E3-AA76384CD7BC}"/>
              </a:ext>
            </a:extLst>
          </p:cNvPr>
          <p:cNvSpPr/>
          <p:nvPr/>
        </p:nvSpPr>
        <p:spPr bwMode="auto">
          <a:xfrm>
            <a:off x="604058" y="2598943"/>
            <a:ext cx="1141706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원의 중심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C2A1BD4-DC06-467F-9DF1-BCA626FD4787}"/>
              </a:ext>
            </a:extLst>
          </p:cNvPr>
          <p:cNvSpPr/>
          <p:nvPr/>
        </p:nvSpPr>
        <p:spPr bwMode="auto">
          <a:xfrm>
            <a:off x="604058" y="3147858"/>
            <a:ext cx="854158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반지름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4B665B6C-73BD-4E1A-800C-515B7946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911" y="191683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4B665B6C-73BD-4E1A-800C-515B7946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0" y="246069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4B665B6C-73BD-4E1A-800C-515B7946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32" y="304379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8918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https://cdata2.tsherpa.co.kr/tsherpa/MultiMedia/Flash/2020/curri/MM_32_04/suh_0302_03_0203/images/suh_0302_03_0203_301_1/suh_0302_03_0203_301_1_1.png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https://cdata2.tsherpa.co.kr/tsherpa/MultiMedia/Flash/2020/curri/MM_32_04/suh_0302_03_0203/images/suh_0302_03_0203_301_1/suh_0302_03_0203_301_1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68" y="3643145"/>
            <a:ext cx="1907853" cy="178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3D94E8-EA6B-411D-8EAC-2972D3416F42}"/>
              </a:ext>
            </a:extLst>
          </p:cNvPr>
          <p:cNvSpPr txBox="1"/>
          <p:nvPr/>
        </p:nvSpPr>
        <p:spPr>
          <a:xfrm>
            <a:off x="1341885" y="3863219"/>
            <a:ext cx="1182849" cy="323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 지름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D94E8-EA6B-411D-8EAC-2972D3416F42}"/>
              </a:ext>
            </a:extLst>
          </p:cNvPr>
          <p:cNvSpPr txBox="1"/>
          <p:nvPr/>
        </p:nvSpPr>
        <p:spPr>
          <a:xfrm>
            <a:off x="4526638" y="3863220"/>
            <a:ext cx="1182849" cy="323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 중심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D94E8-EA6B-411D-8EAC-2972D3416F42}"/>
              </a:ext>
            </a:extLst>
          </p:cNvPr>
          <p:cNvSpPr txBox="1"/>
          <p:nvPr/>
        </p:nvSpPr>
        <p:spPr>
          <a:xfrm>
            <a:off x="1238414" y="4907930"/>
            <a:ext cx="1325200" cy="323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 반지름</a:t>
            </a:r>
            <a:endParaRPr lang="ko-KR" altLang="en-US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>
            <a:off x="2563613" y="4024966"/>
            <a:ext cx="885885" cy="23016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직선 화살표 연결선 43"/>
          <p:cNvCxnSpPr/>
          <p:nvPr/>
        </p:nvCxnSpPr>
        <p:spPr bwMode="auto">
          <a:xfrm flipH="1">
            <a:off x="3594353" y="4024966"/>
            <a:ext cx="861129" cy="47460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직선 화살표 연결선 44"/>
          <p:cNvCxnSpPr/>
          <p:nvPr/>
        </p:nvCxnSpPr>
        <p:spPr bwMode="auto">
          <a:xfrm flipV="1">
            <a:off x="2604515" y="4698749"/>
            <a:ext cx="337989" cy="36187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직선 화살표 연결선 45"/>
          <p:cNvCxnSpPr/>
          <p:nvPr/>
        </p:nvCxnSpPr>
        <p:spPr bwMode="auto">
          <a:xfrm flipV="1">
            <a:off x="2598472" y="4688511"/>
            <a:ext cx="1333870" cy="37237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타원 46"/>
          <p:cNvSpPr/>
          <p:nvPr/>
        </p:nvSpPr>
        <p:spPr>
          <a:xfrm>
            <a:off x="1116640" y="373779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643614" y="369485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23643" y="47491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596735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원을 그려 볼까요</a:t>
            </a:r>
            <a:endParaRPr lang="en-US" altLang="ko-KR" sz="1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31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5" y="3633734"/>
            <a:ext cx="1083857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9" y="3625496"/>
            <a:ext cx="1066375" cy="35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53"/>
          <p:cNvSpPr txBox="1"/>
          <p:nvPr/>
        </p:nvSpPr>
        <p:spPr>
          <a:xfrm>
            <a:off x="2050948" y="3640556"/>
            <a:ext cx="1493638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64~65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4717274" y="3640556"/>
            <a:ext cx="1397341" cy="2923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b="1" dirty="0">
                <a:latin typeface="맑은 고딕" pitchFamily="50" charset="-127"/>
                <a:ea typeface="맑은 고딕" pitchFamily="50" charset="-127"/>
              </a:rPr>
              <a:t>48~49</a:t>
            </a:r>
            <a:r>
              <a:rPr lang="ko-KR" altLang="en-US" sz="1900" b="1" dirty="0">
                <a:latin typeface="맑은 고딕" pitchFamily="50" charset="-127"/>
                <a:ea typeface="맑은 고딕" pitchFamily="50" charset="-127"/>
              </a:rPr>
              <a:t>쪽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75D456EE-9467-4E14-9103-5E7D5466D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58899" y="4509120"/>
            <a:ext cx="6029325" cy="1019175"/>
            <a:chOff x="723875" y="4653136"/>
            <a:chExt cx="6029325" cy="1019175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  <a:r>
                <a:rPr kumimoji="1" lang="en-US" altLang="ko-KR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누름 못</a:t>
              </a:r>
            </a:p>
          </p:txBody>
        </p:sp>
      </p:grpSp>
      <p:sp>
        <p:nvSpPr>
          <p:cNvPr id="30" name="타원 29"/>
          <p:cNvSpPr/>
          <p:nvPr/>
        </p:nvSpPr>
        <p:spPr>
          <a:xfrm>
            <a:off x="5760132" y="4509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>
            <a:extLst>
              <a:ext uri="{FF2B5EF4-FFF2-40B4-BE49-F238E27FC236}">
                <a16:creationId xmlns:a16="http://schemas.microsoft.com/office/drawing/2014/main" id="{805EEEE5-D83E-4A36-A150-B3BB6F7C4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D49B94CB-C7C5-456D-881A-BCE38F675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E4E26707-AA91-4411-BB50-89659A54B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3~4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학년군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수학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)3-2_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확인문제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_3_02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hwp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다운로드 버튼은 게이트 화면에만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" y="872716"/>
            <a:ext cx="6895665" cy="475252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522872" y="4293096"/>
            <a:ext cx="50906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#2~3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D6EECFE-B379-4EDB-9D3E-BFAF2A8DB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14" name="직사각형 21">
            <a:extLst>
              <a:ext uri="{FF2B5EF4-FFF2-40B4-BE49-F238E27FC236}">
                <a16:creationId xmlns:a16="http://schemas.microsoft.com/office/drawing/2014/main" id="{CCA023DE-EC50-4A32-9E32-3F42E1348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C9D09F2B-21DC-4D43-B76A-595AE92E3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7DA8C9DB-90BC-49DA-AA92-278C10E54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28396432">
            <a:extLst>
              <a:ext uri="{FF2B5EF4-FFF2-40B4-BE49-F238E27FC236}">
                <a16:creationId xmlns:a16="http://schemas.microsoft.com/office/drawing/2014/main" id="{01FB0C4B-BD56-4856-A328-FC17EF570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12" y="2548186"/>
            <a:ext cx="3906597" cy="21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8849A1E-7E23-4CA9-9CD5-DD1BC77CE55E}"/>
              </a:ext>
            </a:extLst>
          </p:cNvPr>
          <p:cNvSpPr txBox="1"/>
          <p:nvPr/>
        </p:nvSpPr>
        <p:spPr>
          <a:xfrm>
            <a:off x="3518319" y="3384631"/>
            <a:ext cx="1793739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원의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446B62-2E50-4C25-ACBD-DFB53B7BD83E}"/>
              </a:ext>
            </a:extLst>
          </p:cNvPr>
          <p:cNvSpPr txBox="1"/>
          <p:nvPr/>
        </p:nvSpPr>
        <p:spPr>
          <a:xfrm>
            <a:off x="3374304" y="4032703"/>
            <a:ext cx="2161563" cy="5632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0CA99-13AE-44B8-9C31-B7BBE3DE69D5}"/>
              </a:ext>
            </a:extLst>
          </p:cNvPr>
          <p:cNvSpPr txBox="1"/>
          <p:nvPr/>
        </p:nvSpPr>
        <p:spPr>
          <a:xfrm>
            <a:off x="3518320" y="2672916"/>
            <a:ext cx="1624014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원의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안에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알맞은 말을 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id="{2DE5E598-F6F0-400F-A4FD-E51A8A0E7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D499CC-607B-4BEC-8B5C-01887B44295E}"/>
              </a:ext>
            </a:extLst>
          </p:cNvPr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7" name="Picture 6">
            <a:extLst>
              <a:ext uri="{FF2B5EF4-FFF2-40B4-BE49-F238E27FC236}">
                <a16:creationId xmlns:a16="http://schemas.microsoft.com/office/drawing/2014/main" id="{1FDF54A1-2409-4EE9-BB86-EB498C0F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" name="타원 157">
            <a:extLst>
              <a:ext uri="{FF2B5EF4-FFF2-40B4-BE49-F238E27FC236}">
                <a16:creationId xmlns:a16="http://schemas.microsoft.com/office/drawing/2014/main" id="{0434864B-54D0-41DB-A426-0185FB2EEAE4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9" name="Picture 12">
            <a:extLst>
              <a:ext uri="{FF2B5EF4-FFF2-40B4-BE49-F238E27FC236}">
                <a16:creationId xmlns:a16="http://schemas.microsoft.com/office/drawing/2014/main" id="{FD1D2A07-A2C2-4C31-BAE5-73D17F5EC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" name="타원 159">
            <a:extLst>
              <a:ext uri="{FF2B5EF4-FFF2-40B4-BE49-F238E27FC236}">
                <a16:creationId xmlns:a16="http://schemas.microsoft.com/office/drawing/2014/main" id="{F57A57E3-C9D5-46BD-9429-E5A2E0A65F15}"/>
              </a:ext>
            </a:extLst>
          </p:cNvPr>
          <p:cNvSpPr/>
          <p:nvPr/>
        </p:nvSpPr>
        <p:spPr>
          <a:xfrm>
            <a:off x="1439652" y="25289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7264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21">
            <a:extLst>
              <a:ext uri="{FF2B5EF4-FFF2-40B4-BE49-F238E27FC236}">
                <a16:creationId xmlns:a16="http://schemas.microsoft.com/office/drawing/2014/main" id="{016D2367-FCA1-45A5-9034-5813FA1A7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>
            <a:extLst>
              <a:ext uri="{FF2B5EF4-FFF2-40B4-BE49-F238E27FC236}">
                <a16:creationId xmlns:a16="http://schemas.microsoft.com/office/drawing/2014/main" id="{48699D98-A983-41C7-8F01-E65C05013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BCD63D1A-436C-4693-A2C3-49C1675F9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1B202CC-39EF-4083-8703-A08A0C915A58}"/>
              </a:ext>
            </a:extLst>
          </p:cNvPr>
          <p:cNvSpPr/>
          <p:nvPr/>
        </p:nvSpPr>
        <p:spPr bwMode="auto">
          <a:xfrm>
            <a:off x="4157534" y="2673483"/>
            <a:ext cx="709906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지름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13970D5-E5BE-43BC-B1EB-813925911BE8}"/>
              </a:ext>
            </a:extLst>
          </p:cNvPr>
          <p:cNvSpPr/>
          <p:nvPr/>
        </p:nvSpPr>
        <p:spPr bwMode="auto">
          <a:xfrm>
            <a:off x="4166392" y="3348627"/>
            <a:ext cx="708910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중심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8AFEF70-C5C2-49D9-A72A-693328118805}"/>
              </a:ext>
            </a:extLst>
          </p:cNvPr>
          <p:cNvSpPr/>
          <p:nvPr/>
        </p:nvSpPr>
        <p:spPr bwMode="auto">
          <a:xfrm>
            <a:off x="4022376" y="4032703"/>
            <a:ext cx="854158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반지름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6D46B9C-9D38-4070-AE1D-1762CF187FD3}"/>
              </a:ext>
            </a:extLst>
          </p:cNvPr>
          <p:cNvSpPr/>
          <p:nvPr/>
        </p:nvSpPr>
        <p:spPr>
          <a:xfrm>
            <a:off x="5051683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" name="Picture 4">
            <a:extLst>
              <a:ext uri="{FF2B5EF4-FFF2-40B4-BE49-F238E27FC236}">
                <a16:creationId xmlns:a16="http://schemas.microsoft.com/office/drawing/2014/main" id="{486E498E-36EE-460A-8940-EEFA74947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14" y="25649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4">
            <a:extLst>
              <a:ext uri="{FF2B5EF4-FFF2-40B4-BE49-F238E27FC236}">
                <a16:creationId xmlns:a16="http://schemas.microsoft.com/office/drawing/2014/main" id="{DAE47490-4CD6-4D97-839F-BBE65498C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666" y="32361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4">
            <a:extLst>
              <a:ext uri="{FF2B5EF4-FFF2-40B4-BE49-F238E27FC236}">
                <a16:creationId xmlns:a16="http://schemas.microsoft.com/office/drawing/2014/main" id="{FE3EC1C8-7123-4C5A-A422-26D52E7B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43" y="388807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36156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3-2\app\resource\contents\lesson03\ops\3\images\3_1\145.jpg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_x228396432">
            <a:extLst>
              <a:ext uri="{FF2B5EF4-FFF2-40B4-BE49-F238E27FC236}">
                <a16:creationId xmlns:a16="http://schemas.microsoft.com/office/drawing/2014/main" id="{01FB0C4B-BD56-4856-A328-FC17EF570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12" y="2548186"/>
            <a:ext cx="3906597" cy="21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     안에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알맞은 말을 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순서도: 대체 처리 67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742806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119" name="순서도: 대체 처리 118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121" name="순서도: 대체 처리 120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123" name="순서도: 대체 처리 122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25" name="순서도: 대체 처리 124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9" name="순서도: 대체 처리 128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31" name="순서도: 대체 처리 130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33" name="순서도: 대체 처리 132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id="{2DE5E598-F6F0-400F-A4FD-E51A8A0E7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157" name="Picture 6">
            <a:extLst>
              <a:ext uri="{FF2B5EF4-FFF2-40B4-BE49-F238E27FC236}">
                <a16:creationId xmlns:a16="http://schemas.microsoft.com/office/drawing/2014/main" id="{1FDF54A1-2409-4EE9-BB86-EB498C0F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12">
            <a:extLst>
              <a:ext uri="{FF2B5EF4-FFF2-40B4-BE49-F238E27FC236}">
                <a16:creationId xmlns:a16="http://schemas.microsoft.com/office/drawing/2014/main" id="{FD1D2A07-A2C2-4C31-BAE5-73D17F5EC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7264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21">
            <a:extLst>
              <a:ext uri="{FF2B5EF4-FFF2-40B4-BE49-F238E27FC236}">
                <a16:creationId xmlns:a16="http://schemas.microsoft.com/office/drawing/2014/main" id="{016D2367-FCA1-45A5-9034-5813FA1A7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>
            <a:extLst>
              <a:ext uri="{FF2B5EF4-FFF2-40B4-BE49-F238E27FC236}">
                <a16:creationId xmlns:a16="http://schemas.microsoft.com/office/drawing/2014/main" id="{48699D98-A983-41C7-8F01-E65C05013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BCD63D1A-436C-4693-A2C3-49C1675F9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6C2F79-49F8-44F9-BFEE-44B6CAC5D2CC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A0CA99-13AE-44B8-9C31-B7BBE3DE69D5}"/>
              </a:ext>
            </a:extLst>
          </p:cNvPr>
          <p:cNvSpPr txBox="1"/>
          <p:nvPr/>
        </p:nvSpPr>
        <p:spPr>
          <a:xfrm>
            <a:off x="3518320" y="2672916"/>
            <a:ext cx="1624014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원의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B202CC-39EF-4083-8703-A08A0C915A58}"/>
              </a:ext>
            </a:extLst>
          </p:cNvPr>
          <p:cNvSpPr/>
          <p:nvPr/>
        </p:nvSpPr>
        <p:spPr bwMode="auto">
          <a:xfrm>
            <a:off x="4157534" y="2673483"/>
            <a:ext cx="709906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지름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B0F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486E498E-36EE-460A-8940-EEFA74947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14" y="256490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8849A1E-7E23-4CA9-9CD5-DD1BC77CE55E}"/>
              </a:ext>
            </a:extLst>
          </p:cNvPr>
          <p:cNvSpPr txBox="1"/>
          <p:nvPr/>
        </p:nvSpPr>
        <p:spPr>
          <a:xfrm>
            <a:off x="3518319" y="3384631"/>
            <a:ext cx="1793739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원의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3970D5-E5BE-43BC-B1EB-813925911BE8}"/>
              </a:ext>
            </a:extLst>
          </p:cNvPr>
          <p:cNvSpPr/>
          <p:nvPr/>
        </p:nvSpPr>
        <p:spPr bwMode="auto">
          <a:xfrm>
            <a:off x="4166392" y="3348627"/>
            <a:ext cx="708910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중심</a:t>
            </a: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DAE47490-4CD6-4D97-839F-BBE65498C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666" y="3236125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2446B62-2E50-4C25-ACBD-DFB53B7BD83E}"/>
              </a:ext>
            </a:extLst>
          </p:cNvPr>
          <p:cNvSpPr txBox="1"/>
          <p:nvPr/>
        </p:nvSpPr>
        <p:spPr>
          <a:xfrm>
            <a:off x="3374304" y="4032703"/>
            <a:ext cx="2161563" cy="5632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원의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8AFEF70-C5C2-49D9-A72A-693328118805}"/>
              </a:ext>
            </a:extLst>
          </p:cNvPr>
          <p:cNvSpPr/>
          <p:nvPr/>
        </p:nvSpPr>
        <p:spPr bwMode="auto">
          <a:xfrm>
            <a:off x="4022376" y="4032703"/>
            <a:ext cx="854158" cy="3762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맑은 고딕" pitchFamily="50" charset="-127"/>
                <a:ea typeface="맑은 고딕" pitchFamily="50" charset="-127"/>
              </a:rPr>
              <a:t>반지름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FE3EC1C8-7123-4C5A-A422-26D52E7B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43" y="388807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86AC67-7E0A-4525-A9AC-6FAB535AF8F4}"/>
              </a:ext>
            </a:extLst>
          </p:cNvPr>
          <p:cNvGrpSpPr/>
          <p:nvPr/>
        </p:nvGrpSpPr>
        <p:grpSpPr>
          <a:xfrm>
            <a:off x="211371" y="4079200"/>
            <a:ext cx="6667165" cy="1158164"/>
            <a:chOff x="211371" y="4079200"/>
            <a:chExt cx="6667165" cy="115816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DD1BAA-867F-459B-B9C1-A56CCC5E3F31}"/>
                </a:ext>
              </a:extLst>
            </p:cNvPr>
            <p:cNvSpPr/>
            <p:nvPr/>
          </p:nvSpPr>
          <p:spPr>
            <a:xfrm>
              <a:off x="211371" y="4260363"/>
              <a:ext cx="6667165" cy="788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38">
              <a:extLst>
                <a:ext uri="{FF2B5EF4-FFF2-40B4-BE49-F238E27FC236}">
                  <a16:creationId xmlns:a16="http://schemas.microsoft.com/office/drawing/2014/main" id="{67B86040-65DE-4634-8F5C-F18518C8DD7B}"/>
                </a:ext>
              </a:extLst>
            </p:cNvPr>
            <p:cNvSpPr/>
            <p:nvPr/>
          </p:nvSpPr>
          <p:spPr>
            <a:xfrm>
              <a:off x="370800" y="407920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id="{3ADF5ADC-7673-4625-9692-10B1F2040F1F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43">
              <a:extLst>
                <a:ext uri="{FF2B5EF4-FFF2-40B4-BE49-F238E27FC236}">
                  <a16:creationId xmlns:a16="http://schemas.microsoft.com/office/drawing/2014/main" id="{8DADB0A7-2EE3-42B4-AD2A-3FF93A9E1F8C}"/>
                </a:ext>
              </a:extLst>
            </p:cNvPr>
            <p:cNvSpPr txBox="1"/>
            <p:nvPr/>
          </p:nvSpPr>
          <p:spPr>
            <a:xfrm>
              <a:off x="453814" y="4428401"/>
              <a:ext cx="62064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중심에서 원 위의 한 점을 이은 선분은 원의 반지름입니다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또 원의 지름은 원을 완전히 </a:t>
              </a:r>
              <a:r>
                <a:rPr lang="ko-KR" altLang="en-US" sz="1600" spc="-150" dirty="0" err="1">
                  <a:latin typeface="맑은 고딕" pitchFamily="50" charset="-127"/>
                  <a:ea typeface="맑은 고딕" pitchFamily="50" charset="-127"/>
                </a:rPr>
                <a:t>포개지도록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 반으로 접어서 생기는 선분입니다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737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반지름을 나타내는 선분을 모두 찾아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써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2" name="순서도: 대체 처리 81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4" name="순서도: 대체 처리 83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87" name="순서도: 대체 처리 8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89" name="순서도: 대체 처리 8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1" name="순서도: 대체 처리 9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79" name="TextBox 7">
            <a:extLst>
              <a:ext uri="{FF2B5EF4-FFF2-40B4-BE49-F238E27FC236}">
                <a16:creationId xmlns:a16="http://schemas.microsoft.com/office/drawing/2014/main" id="{3E5E80CB-C644-49B9-9D79-EECADE383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직사각형 21">
            <a:extLst>
              <a:ext uri="{FF2B5EF4-FFF2-40B4-BE49-F238E27FC236}">
                <a16:creationId xmlns:a16="http://schemas.microsoft.com/office/drawing/2014/main" id="{1FDE275B-9AC9-4842-BAD5-32FF9E118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54080885-509F-48D4-903E-A64E8E180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7BDBBACB-9F92-4073-9595-1BEAE438B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9" name="_x228396432">
            <a:extLst>
              <a:ext uri="{FF2B5EF4-FFF2-40B4-BE49-F238E27FC236}">
                <a16:creationId xmlns:a16="http://schemas.microsoft.com/office/drawing/2014/main" id="{2653C1B1-5FED-443C-80DC-9F0B43FE4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841" y="2024844"/>
            <a:ext cx="2827540" cy="262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4866A1E-31F7-44E3-8E66-AE775DCDF857}"/>
              </a:ext>
            </a:extLst>
          </p:cNvPr>
          <p:cNvSpPr/>
          <p:nvPr/>
        </p:nvSpPr>
        <p:spPr bwMode="auto">
          <a:xfrm>
            <a:off x="727729" y="4636975"/>
            <a:ext cx="5549500" cy="376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ㅇㄱ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ㅇㄴ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ㅇㄷ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ㅇㄹ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ㅇㅁ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4">
            <a:extLst>
              <a:ext uri="{FF2B5EF4-FFF2-40B4-BE49-F238E27FC236}">
                <a16:creationId xmlns:a16="http://schemas.microsoft.com/office/drawing/2014/main" id="{47FDD70B-1372-4576-BD4D-0830CB79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81" y="449071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17B07D8-E2A3-4A68-BD30-DF37B210F0A3}"/>
              </a:ext>
            </a:extLst>
          </p:cNvPr>
          <p:cNvSpPr/>
          <p:nvPr/>
        </p:nvSpPr>
        <p:spPr bwMode="auto">
          <a:xfrm>
            <a:off x="3229042" y="2892983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ㅇ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B595CA-7061-42FE-9A82-1E89BE6E67F5}"/>
              </a:ext>
            </a:extLst>
          </p:cNvPr>
          <p:cNvSpPr/>
          <p:nvPr/>
        </p:nvSpPr>
        <p:spPr bwMode="auto">
          <a:xfrm>
            <a:off x="4103948" y="2132856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ㄱ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8E7223-7D6F-4EC2-A015-77BF8F63E91E}"/>
              </a:ext>
            </a:extLst>
          </p:cNvPr>
          <p:cNvSpPr/>
          <p:nvPr/>
        </p:nvSpPr>
        <p:spPr bwMode="auto">
          <a:xfrm>
            <a:off x="4525186" y="3469047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ㅁ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25D2907-3BE6-49EF-923D-96FE8CE1916C}"/>
              </a:ext>
            </a:extLst>
          </p:cNvPr>
          <p:cNvSpPr/>
          <p:nvPr/>
        </p:nvSpPr>
        <p:spPr bwMode="auto">
          <a:xfrm>
            <a:off x="3383018" y="4311533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ㄹ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6857B7-9F6E-4566-B4FE-892984B649F0}"/>
              </a:ext>
            </a:extLst>
          </p:cNvPr>
          <p:cNvSpPr/>
          <p:nvPr/>
        </p:nvSpPr>
        <p:spPr bwMode="auto">
          <a:xfrm>
            <a:off x="2472958" y="4059505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ㄷ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96276-1EAD-4AE5-89E3-94990CF16FCE}"/>
              </a:ext>
            </a:extLst>
          </p:cNvPr>
          <p:cNvSpPr/>
          <p:nvPr/>
        </p:nvSpPr>
        <p:spPr bwMode="auto">
          <a:xfrm>
            <a:off x="2067917" y="2835369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ㄴ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61F1D7-D708-4920-BCAB-667D574A8C4D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DED4361-FEF1-43F9-88AA-B49F337C082F}"/>
              </a:ext>
            </a:extLst>
          </p:cNvPr>
          <p:cNvSpPr/>
          <p:nvPr/>
        </p:nvSpPr>
        <p:spPr>
          <a:xfrm>
            <a:off x="5230558" y="52373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79815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보드 형성평가 삽화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suh_h_0302_03_0002_401_1_2.png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570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이미지위에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정답선 나타날 때 같이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정답 선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타원 105"/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52" name="타원 51"/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4C913EFC-D2C0-4BB5-AA1E-CCF399B49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4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그어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21">
            <a:extLst>
              <a:ext uri="{FF2B5EF4-FFF2-40B4-BE49-F238E27FC236}">
                <a16:creationId xmlns:a16="http://schemas.microsoft.com/office/drawing/2014/main" id="{9AC13926-FA71-4D45-8B52-3F5E3AFF1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C1BE3BE1-1DB5-4D1F-B022-016D36BC9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1835FC8E-B9FE-45D6-9562-CAC0CCF2A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9" name="_x228394272">
            <a:extLst>
              <a:ext uri="{FF2B5EF4-FFF2-40B4-BE49-F238E27FC236}">
                <a16:creationId xmlns:a16="http://schemas.microsoft.com/office/drawing/2014/main" id="{2B5A2678-DEE5-4F26-B1E4-421F4E1F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10" y="2472878"/>
            <a:ext cx="2091368" cy="205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24A731-459B-484F-A6DA-8923ED2A9D30}"/>
              </a:ext>
            </a:extLst>
          </p:cNvPr>
          <p:cNvSpPr/>
          <p:nvPr/>
        </p:nvSpPr>
        <p:spPr bwMode="auto">
          <a:xfrm>
            <a:off x="3526019" y="3555449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ㅇ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24AE55A-751C-4D44-8B4B-76D00118AF49}"/>
              </a:ext>
            </a:extLst>
          </p:cNvPr>
          <p:cNvCxnSpPr>
            <a:cxnSpLocks/>
          </p:cNvCxnSpPr>
          <p:nvPr/>
        </p:nvCxnSpPr>
        <p:spPr bwMode="auto">
          <a:xfrm>
            <a:off x="2666414" y="3498111"/>
            <a:ext cx="1996074" cy="2327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EC809F-2846-47B4-9F35-C7A36E76B9AE}"/>
              </a:ext>
            </a:extLst>
          </p:cNvPr>
          <p:cNvCxnSpPr>
            <a:cxnSpLocks/>
          </p:cNvCxnSpPr>
          <p:nvPr/>
        </p:nvCxnSpPr>
        <p:spPr bwMode="auto">
          <a:xfrm flipV="1">
            <a:off x="2914650" y="2843213"/>
            <a:ext cx="1514475" cy="1297781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A72311F-707C-462D-ABCC-EF6D83A2B63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00363" y="2862263"/>
            <a:ext cx="1555307" cy="1259813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2">
            <a:extLst>
              <a:ext uri="{FF2B5EF4-FFF2-40B4-BE49-F238E27FC236}">
                <a16:creationId xmlns:a16="http://schemas.microsoft.com/office/drawing/2014/main" id="{61C24BEE-3ABD-4331-829C-338F77BB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36" y="2728711"/>
            <a:ext cx="285461" cy="2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BA829650-B8B0-472E-8C9A-E1FE7B6BDC8D}"/>
              </a:ext>
            </a:extLst>
          </p:cNvPr>
          <p:cNvSpPr/>
          <p:nvPr/>
        </p:nvSpPr>
        <p:spPr>
          <a:xfrm>
            <a:off x="4363521" y="23188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09EB55E-5103-419B-A5EC-32184B478CBE}"/>
              </a:ext>
            </a:extLst>
          </p:cNvPr>
          <p:cNvSpPr/>
          <p:nvPr/>
        </p:nvSpPr>
        <p:spPr>
          <a:xfrm>
            <a:off x="1748082" y="272871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74910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이미지에 텍스트 지우고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3-2\app\resource\contents\lesson03\ops\3\images\3_1\3_1_5_01.svg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77" y="3171021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BA829650-B8B0-472E-8C9A-E1FE7B6BDC8D}"/>
              </a:ext>
            </a:extLst>
          </p:cNvPr>
          <p:cNvSpPr/>
          <p:nvPr/>
        </p:nvSpPr>
        <p:spPr>
          <a:xfrm>
            <a:off x="3696619" y="30103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34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_x228394272">
            <a:extLst>
              <a:ext uri="{FF2B5EF4-FFF2-40B4-BE49-F238E27FC236}">
                <a16:creationId xmlns:a16="http://schemas.microsoft.com/office/drawing/2014/main" id="{2B5A2678-DEE5-4F26-B1E4-421F4E1F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10" y="2472878"/>
            <a:ext cx="2091368" cy="205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24A731-459B-484F-A6DA-8923ED2A9D30}"/>
              </a:ext>
            </a:extLst>
          </p:cNvPr>
          <p:cNvSpPr/>
          <p:nvPr/>
        </p:nvSpPr>
        <p:spPr bwMode="auto">
          <a:xfrm>
            <a:off x="3526019" y="3555449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ㅇ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24AE55A-751C-4D44-8B4B-76D00118AF49}"/>
              </a:ext>
            </a:extLst>
          </p:cNvPr>
          <p:cNvCxnSpPr>
            <a:cxnSpLocks/>
          </p:cNvCxnSpPr>
          <p:nvPr/>
        </p:nvCxnSpPr>
        <p:spPr bwMode="auto">
          <a:xfrm>
            <a:off x="2666414" y="3498111"/>
            <a:ext cx="1996074" cy="2327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FEC809F-2846-47B4-9F35-C7A36E76B9AE}"/>
              </a:ext>
            </a:extLst>
          </p:cNvPr>
          <p:cNvCxnSpPr>
            <a:cxnSpLocks/>
          </p:cNvCxnSpPr>
          <p:nvPr/>
        </p:nvCxnSpPr>
        <p:spPr bwMode="auto">
          <a:xfrm flipV="1">
            <a:off x="2914650" y="2843213"/>
            <a:ext cx="1514475" cy="1297781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72311F-707C-462D-ABCC-EF6D83A2B63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00363" y="2862263"/>
            <a:ext cx="1555307" cy="1259813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2">
            <a:extLst>
              <a:ext uri="{FF2B5EF4-FFF2-40B4-BE49-F238E27FC236}">
                <a16:creationId xmlns:a16="http://schemas.microsoft.com/office/drawing/2014/main" id="{61C24BEE-3ABD-4331-829C-338F77BB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36" y="2728711"/>
            <a:ext cx="285461" cy="22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77" y="3171021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09" name="순서도: 대체 처리 108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11" name="순서도: 대체 처리 110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13" name="순서도: 대체 처리 112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TextBox 113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15" name="순서도: 대체 처리 114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7" name="순서도: 대체 처리 116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id="{4C913EFC-D2C0-4BB5-AA1E-CCF399B49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21">
            <a:extLst>
              <a:ext uri="{FF2B5EF4-FFF2-40B4-BE49-F238E27FC236}">
                <a16:creationId xmlns:a16="http://schemas.microsoft.com/office/drawing/2014/main" id="{9AC13926-FA71-4D45-8B52-3F5E3AFF1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C1BE3BE1-1DB5-4D1F-B022-016D36BC9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1835FC8E-B9FE-45D6-9562-CAC0CCF2A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9888A0-8385-472D-A44B-3880DFCF9B5D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6A0B0B9-7086-40D6-BEC9-7E33DD75791F}"/>
              </a:ext>
            </a:extLst>
          </p:cNvPr>
          <p:cNvGrpSpPr/>
          <p:nvPr/>
        </p:nvGrpSpPr>
        <p:grpSpPr>
          <a:xfrm>
            <a:off x="211371" y="4079200"/>
            <a:ext cx="6667165" cy="1158164"/>
            <a:chOff x="211371" y="4079200"/>
            <a:chExt cx="6667165" cy="115816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1F049A3-B5F8-48E5-876F-606291ABE72A}"/>
                </a:ext>
              </a:extLst>
            </p:cNvPr>
            <p:cNvSpPr/>
            <p:nvPr/>
          </p:nvSpPr>
          <p:spPr>
            <a:xfrm>
              <a:off x="211371" y="4260363"/>
              <a:ext cx="6667165" cy="788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38">
              <a:extLst>
                <a:ext uri="{FF2B5EF4-FFF2-40B4-BE49-F238E27FC236}">
                  <a16:creationId xmlns:a16="http://schemas.microsoft.com/office/drawing/2014/main" id="{D3F05D12-39FC-46E0-B383-671E221A914B}"/>
                </a:ext>
              </a:extLst>
            </p:cNvPr>
            <p:cNvSpPr/>
            <p:nvPr/>
          </p:nvSpPr>
          <p:spPr>
            <a:xfrm>
              <a:off x="370800" y="407920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id="{D684E353-6B5E-4DA0-9627-3113EF5DBB4C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TextBox 43">
              <a:extLst>
                <a:ext uri="{FF2B5EF4-FFF2-40B4-BE49-F238E27FC236}">
                  <a16:creationId xmlns:a16="http://schemas.microsoft.com/office/drawing/2014/main" id="{D6BCB338-1253-45DF-A22E-72C3BDEBED69}"/>
                </a:ext>
              </a:extLst>
            </p:cNvPr>
            <p:cNvSpPr txBox="1"/>
            <p:nvPr/>
          </p:nvSpPr>
          <p:spPr>
            <a:xfrm>
              <a:off x="477343" y="4392397"/>
              <a:ext cx="611088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원을 완전히 </a:t>
              </a:r>
              <a:r>
                <a:rPr lang="ko-KR" altLang="en-US" sz="1600" spc="-150" dirty="0" err="1">
                  <a:latin typeface="맑은 고딕" pitchFamily="50" charset="-127"/>
                  <a:ea typeface="맑은 고딕" pitchFamily="50" charset="-127"/>
                </a:rPr>
                <a:t>포개지도록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 반으로 접어서 생기는 선분을 원의 지름이라고 합니다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</p:txBody>
        </p:sp>
      </p:grpSp>
      <p:sp>
        <p:nvSpPr>
          <p:cNvPr id="68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그어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110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9" name="순서도: 대체 처리 78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id="{F7EDCF5E-DBB4-4DCD-9DD9-8A7537F84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중심을 찾아       표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19A368C9-8B7C-4937-9F29-1882D0D89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D26CA33-118F-48F6-A9B2-EE10DDDD74A1}"/>
              </a:ext>
            </a:extLst>
          </p:cNvPr>
          <p:cNvSpPr txBox="1"/>
          <p:nvPr/>
        </p:nvSpPr>
        <p:spPr>
          <a:xfrm>
            <a:off x="7018371" y="1092168"/>
            <a:ext cx="2125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 점 클릭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기존 저작물 기능 참고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https://cdata2.tsherpa.co.kr/tsherpa/MultiMedia/Flash/2020/curri/index.html?flashxmlnum=jmp1130&amp;classa=A8-C1-31-MM-MM-04-03-02-0-0-0-0&amp;classno=MM_31_04/suh_0301_02_0002/suh_0301_02_0002_401_1.html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2B2721C-4266-4960-BFC1-5AE21BF8D886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>
            <a:extLst>
              <a:ext uri="{FF2B5EF4-FFF2-40B4-BE49-F238E27FC236}">
                <a16:creationId xmlns:a16="http://schemas.microsoft.com/office/drawing/2014/main" id="{CAB37B7A-79A8-4284-9344-65AB07486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id="{7240B6FE-CDB0-4286-B7CC-82CC31767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305F307E-5074-4FDD-BF7B-54F6A86E6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Picture 3" descr="D:\[초등] 교과학습\2021년 1학기\수학 SB캡쳐\icon_O.png">
            <a:extLst>
              <a:ext uri="{FF2B5EF4-FFF2-40B4-BE49-F238E27FC236}">
                <a16:creationId xmlns:a16="http://schemas.microsoft.com/office/drawing/2014/main" id="{1472DFDB-665E-4712-9F68-2A30121BA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803" y="1619973"/>
            <a:ext cx="375009" cy="3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B98E985-2E6C-40D3-B972-73687B4DC213}"/>
              </a:ext>
            </a:extLst>
          </p:cNvPr>
          <p:cNvGrpSpPr/>
          <p:nvPr/>
        </p:nvGrpSpPr>
        <p:grpSpPr>
          <a:xfrm>
            <a:off x="1798586" y="2263314"/>
            <a:ext cx="3365823" cy="2812073"/>
            <a:chOff x="1798586" y="2263314"/>
            <a:chExt cx="3365823" cy="2812073"/>
          </a:xfrm>
        </p:grpSpPr>
        <p:pic>
          <p:nvPicPr>
            <p:cNvPr id="5121" name="_x228394992">
              <a:extLst>
                <a:ext uri="{FF2B5EF4-FFF2-40B4-BE49-F238E27FC236}">
                  <a16:creationId xmlns:a16="http://schemas.microsoft.com/office/drawing/2014/main" id="{3C871370-1231-4DCC-85F9-6C5DAEA9E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586" y="2263314"/>
              <a:ext cx="3365823" cy="2812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4099570-67AB-4C43-B344-BC869B47A1B0}"/>
                </a:ext>
              </a:extLst>
            </p:cNvPr>
            <p:cNvSpPr/>
            <p:nvPr/>
          </p:nvSpPr>
          <p:spPr bwMode="auto">
            <a:xfrm>
              <a:off x="3093734" y="2745794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ㄱ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1597B2F-2910-43C8-8857-B6E59FB30756}"/>
                </a:ext>
              </a:extLst>
            </p:cNvPr>
            <p:cNvSpPr/>
            <p:nvPr/>
          </p:nvSpPr>
          <p:spPr bwMode="auto">
            <a:xfrm>
              <a:off x="4483992" y="4218199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ㅁ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8E1A930-3BD3-43B6-8A7B-29FDB45A21FB}"/>
                </a:ext>
              </a:extLst>
            </p:cNvPr>
            <p:cNvSpPr/>
            <p:nvPr/>
          </p:nvSpPr>
          <p:spPr bwMode="auto">
            <a:xfrm>
              <a:off x="2692307" y="4221088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ㄹ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5CED215-177A-440A-B458-6843F7FD00C0}"/>
                </a:ext>
              </a:extLst>
            </p:cNvPr>
            <p:cNvSpPr/>
            <p:nvPr/>
          </p:nvSpPr>
          <p:spPr bwMode="auto">
            <a:xfrm>
              <a:off x="3352060" y="3324728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ㄷ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3EBD811-3724-4F95-856D-3FC7280D169D}"/>
                </a:ext>
              </a:extLst>
            </p:cNvPr>
            <p:cNvSpPr/>
            <p:nvPr/>
          </p:nvSpPr>
          <p:spPr bwMode="auto">
            <a:xfrm>
              <a:off x="3893513" y="2745793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ㄴ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84" name="Picture 3" descr="D:\[초등] 교과학습\2021년 1학기\수학 SB캡쳐\icon_O.png">
            <a:extLst>
              <a:ext uri="{FF2B5EF4-FFF2-40B4-BE49-F238E27FC236}">
                <a16:creationId xmlns:a16="http://schemas.microsoft.com/office/drawing/2014/main" id="{A7E4A9A6-864A-444A-A445-24EAEB22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61" y="3406213"/>
            <a:ext cx="549051" cy="56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671697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이미지에 텍스트 지우고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3-2\app\resource\contents\lesson03\ops\3\images\3_1\65.jpg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타원 71">
            <a:extLst>
              <a:ext uri="{FF2B5EF4-FFF2-40B4-BE49-F238E27FC236}">
                <a16:creationId xmlns:a16="http://schemas.microsoft.com/office/drawing/2014/main" id="{E4C77AA6-143A-4209-AFC1-269F90A234E3}"/>
              </a:ext>
            </a:extLst>
          </p:cNvPr>
          <p:cNvSpPr/>
          <p:nvPr/>
        </p:nvSpPr>
        <p:spPr>
          <a:xfrm>
            <a:off x="2970587" y="35232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573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742806" y="913386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E6168905-36B4-4F22-9127-B0288F68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FFFF2B0A-E7E3-4415-B5F8-747DCB34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450232C3-30C1-4EC1-B200-C03F77AAB96B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43">
            <a:extLst>
              <a:ext uri="{FF2B5EF4-FFF2-40B4-BE49-F238E27FC236}">
                <a16:creationId xmlns:a16="http://schemas.microsoft.com/office/drawing/2014/main" id="{64D67535-C7C4-454B-95B4-DE6FADF5D59B}"/>
              </a:ext>
            </a:extLst>
          </p:cNvPr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원의 지름을 모두 찾아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>
            <a:extLst>
              <a:ext uri="{FF2B5EF4-FFF2-40B4-BE49-F238E27FC236}">
                <a16:creationId xmlns:a16="http://schemas.microsoft.com/office/drawing/2014/main" id="{FB2A666A-834E-4DFF-86E6-D392D8FE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31594F4B-79A4-45B8-8CD9-D0C0AE98FEE6}"/>
              </a:ext>
            </a:extLst>
          </p:cNvPr>
          <p:cNvSpPr/>
          <p:nvPr/>
        </p:nvSpPr>
        <p:spPr>
          <a:xfrm>
            <a:off x="5002930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5" name="Picture 2">
            <a:extLst>
              <a:ext uri="{FF2B5EF4-FFF2-40B4-BE49-F238E27FC236}">
                <a16:creationId xmlns:a16="http://schemas.microsoft.com/office/drawing/2014/main" id="{988FC430-D6AB-4D2B-9C97-5A4F2BA4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61715CCC-EE76-41A5-B654-DC40950B4527}"/>
              </a:ext>
            </a:extLst>
          </p:cNvPr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4" name="직사각형 21">
            <a:extLst>
              <a:ext uri="{FF2B5EF4-FFF2-40B4-BE49-F238E27FC236}">
                <a16:creationId xmlns:a16="http://schemas.microsoft.com/office/drawing/2014/main" id="{FD295018-01BA-4AB6-AC60-75C4ECB0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D086CE94-B78A-45FC-9249-7AD33ABA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id="{C3569CC2-DCD3-40BE-8504-42F74106E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C7680B-DD04-4F83-95E0-6797A829A33B}"/>
              </a:ext>
            </a:extLst>
          </p:cNvPr>
          <p:cNvGrpSpPr/>
          <p:nvPr/>
        </p:nvGrpSpPr>
        <p:grpSpPr>
          <a:xfrm>
            <a:off x="1973488" y="1988840"/>
            <a:ext cx="3038833" cy="2855495"/>
            <a:chOff x="1973488" y="2166935"/>
            <a:chExt cx="3038833" cy="2855495"/>
          </a:xfrm>
        </p:grpSpPr>
        <p:pic>
          <p:nvPicPr>
            <p:cNvPr id="7169" name="_x228395872">
              <a:extLst>
                <a:ext uri="{FF2B5EF4-FFF2-40B4-BE49-F238E27FC236}">
                  <a16:creationId xmlns:a16="http://schemas.microsoft.com/office/drawing/2014/main" id="{C48CA274-A57E-4057-B5C2-604123477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488" y="2183080"/>
              <a:ext cx="3038833" cy="2834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2AD9A33-D20B-4BAA-815A-24213D5934C4}"/>
                </a:ext>
              </a:extLst>
            </p:cNvPr>
            <p:cNvSpPr/>
            <p:nvPr/>
          </p:nvSpPr>
          <p:spPr bwMode="auto">
            <a:xfrm>
              <a:off x="3481070" y="3645024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ㅇ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E7342C9-EEDE-49DC-A1A2-3D6949A4A85D}"/>
                </a:ext>
              </a:extLst>
            </p:cNvPr>
            <p:cNvSpPr/>
            <p:nvPr/>
          </p:nvSpPr>
          <p:spPr bwMode="auto">
            <a:xfrm>
              <a:off x="3231056" y="2166935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ㄱ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2A1E9F7-348F-4FD5-A0B1-458EE1951D11}"/>
                </a:ext>
              </a:extLst>
            </p:cNvPr>
            <p:cNvSpPr/>
            <p:nvPr/>
          </p:nvSpPr>
          <p:spPr bwMode="auto">
            <a:xfrm>
              <a:off x="3076308" y="4788839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ㅁ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D4CA4C-8B6A-45F2-A089-31C73BEB27F4}"/>
                </a:ext>
              </a:extLst>
            </p:cNvPr>
            <p:cNvSpPr/>
            <p:nvPr/>
          </p:nvSpPr>
          <p:spPr bwMode="auto">
            <a:xfrm>
              <a:off x="4225284" y="4509120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ㄹ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6908144-D78A-4474-A093-AB3F62109634}"/>
                </a:ext>
              </a:extLst>
            </p:cNvPr>
            <p:cNvSpPr/>
            <p:nvPr/>
          </p:nvSpPr>
          <p:spPr bwMode="auto">
            <a:xfrm>
              <a:off x="4706828" y="3436203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ㄷ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CD4A891-83A0-470D-A551-3C8B3DECD660}"/>
                </a:ext>
              </a:extLst>
            </p:cNvPr>
            <p:cNvSpPr/>
            <p:nvPr/>
          </p:nvSpPr>
          <p:spPr bwMode="auto">
            <a:xfrm>
              <a:off x="4115786" y="2336807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ㄴ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CB1543D-B9A7-4667-B4E8-114C110C7178}"/>
                </a:ext>
              </a:extLst>
            </p:cNvPr>
            <p:cNvSpPr/>
            <p:nvPr/>
          </p:nvSpPr>
          <p:spPr bwMode="auto">
            <a:xfrm>
              <a:off x="2605582" y="4555248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ㅂ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35A503B-2B86-4838-8A75-2E48D17A6792}"/>
                </a:ext>
              </a:extLst>
            </p:cNvPr>
            <p:cNvSpPr/>
            <p:nvPr/>
          </p:nvSpPr>
          <p:spPr bwMode="auto">
            <a:xfrm>
              <a:off x="2004906" y="3472257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ㅅ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6" name="타원 105">
            <a:extLst>
              <a:ext uri="{FF2B5EF4-FFF2-40B4-BE49-F238E27FC236}">
                <a16:creationId xmlns:a16="http://schemas.microsoft.com/office/drawing/2014/main" id="{C846AA31-3DC5-4828-87F6-79BE4B661A0D}"/>
              </a:ext>
            </a:extLst>
          </p:cNvPr>
          <p:cNvSpPr/>
          <p:nvPr/>
        </p:nvSpPr>
        <p:spPr>
          <a:xfrm>
            <a:off x="1839787" y="244805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13758BC-F243-48DE-BE5B-DC2F16E7A266}"/>
              </a:ext>
            </a:extLst>
          </p:cNvPr>
          <p:cNvSpPr/>
          <p:nvPr/>
        </p:nvSpPr>
        <p:spPr bwMode="auto">
          <a:xfrm>
            <a:off x="2331093" y="4864178"/>
            <a:ext cx="2353531" cy="376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ㅅㄷ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ㄴㅂ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Picture 4">
            <a:extLst>
              <a:ext uri="{FF2B5EF4-FFF2-40B4-BE49-F238E27FC236}">
                <a16:creationId xmlns:a16="http://schemas.microsoft.com/office/drawing/2014/main" id="{BDB5B3C4-9C26-47D2-B638-8703CDBC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05" y="47353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60289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보드 형성평가 삽화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suh_h_0302_03_0002_401_1_5.png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25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0FB218-D265-4B69-9EC0-0EB53A05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0" y="892504"/>
            <a:ext cx="6941958" cy="4732739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44236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3_1_1_ani.mp4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5438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그림에서 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찾기</a:t>
            </a:r>
          </a:p>
        </p:txBody>
      </p:sp>
      <p:sp>
        <p:nvSpPr>
          <p:cNvPr id="23" name="타원 22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8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3-2\app\resource\contents\lesson03\ops\3\media\mp4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13758BC-F243-48DE-BE5B-DC2F16E7A266}"/>
              </a:ext>
            </a:extLst>
          </p:cNvPr>
          <p:cNvSpPr/>
          <p:nvPr/>
        </p:nvSpPr>
        <p:spPr bwMode="auto">
          <a:xfrm>
            <a:off x="2331093" y="4864178"/>
            <a:ext cx="2353531" cy="37620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ㅅㄷ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선분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err="1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ㄴㅂ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7" name="Picture 4">
            <a:extLst>
              <a:ext uri="{FF2B5EF4-FFF2-40B4-BE49-F238E27FC236}">
                <a16:creationId xmlns:a16="http://schemas.microsoft.com/office/drawing/2014/main" id="{BDB5B3C4-9C26-47D2-B638-8703CDBC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05" y="47353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CFC7680B-DD04-4F83-95E0-6797A829A33B}"/>
              </a:ext>
            </a:extLst>
          </p:cNvPr>
          <p:cNvGrpSpPr/>
          <p:nvPr/>
        </p:nvGrpSpPr>
        <p:grpSpPr>
          <a:xfrm>
            <a:off x="1973488" y="1988840"/>
            <a:ext cx="3038833" cy="2855495"/>
            <a:chOff x="1973488" y="2166935"/>
            <a:chExt cx="3038833" cy="2855495"/>
          </a:xfrm>
        </p:grpSpPr>
        <p:pic>
          <p:nvPicPr>
            <p:cNvPr id="80" name="_x228395872">
              <a:extLst>
                <a:ext uri="{FF2B5EF4-FFF2-40B4-BE49-F238E27FC236}">
                  <a16:creationId xmlns:a16="http://schemas.microsoft.com/office/drawing/2014/main" id="{C48CA274-A57E-4057-B5C2-604123477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488" y="2183080"/>
              <a:ext cx="3038833" cy="2834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2AD9A33-D20B-4BAA-815A-24213D5934C4}"/>
                </a:ext>
              </a:extLst>
            </p:cNvPr>
            <p:cNvSpPr/>
            <p:nvPr/>
          </p:nvSpPr>
          <p:spPr bwMode="auto">
            <a:xfrm>
              <a:off x="3481070" y="3645024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ㅇ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E7342C9-EEDE-49DC-A1A2-3D6949A4A85D}"/>
                </a:ext>
              </a:extLst>
            </p:cNvPr>
            <p:cNvSpPr/>
            <p:nvPr/>
          </p:nvSpPr>
          <p:spPr bwMode="auto">
            <a:xfrm>
              <a:off x="3231056" y="2166935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ㄱ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2A1E9F7-348F-4FD5-A0B1-458EE1951D11}"/>
                </a:ext>
              </a:extLst>
            </p:cNvPr>
            <p:cNvSpPr/>
            <p:nvPr/>
          </p:nvSpPr>
          <p:spPr bwMode="auto">
            <a:xfrm>
              <a:off x="3076308" y="4788839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ㅁ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3D4CA4C-8B6A-45F2-A089-31C73BEB27F4}"/>
                </a:ext>
              </a:extLst>
            </p:cNvPr>
            <p:cNvSpPr/>
            <p:nvPr/>
          </p:nvSpPr>
          <p:spPr bwMode="auto">
            <a:xfrm>
              <a:off x="4225284" y="4509120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ㄹ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6908144-D78A-4474-A093-AB3F62109634}"/>
                </a:ext>
              </a:extLst>
            </p:cNvPr>
            <p:cNvSpPr/>
            <p:nvPr/>
          </p:nvSpPr>
          <p:spPr bwMode="auto">
            <a:xfrm>
              <a:off x="4706828" y="3436203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ㄷ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CD4A891-83A0-470D-A551-3C8B3DECD660}"/>
                </a:ext>
              </a:extLst>
            </p:cNvPr>
            <p:cNvSpPr/>
            <p:nvPr/>
          </p:nvSpPr>
          <p:spPr bwMode="auto">
            <a:xfrm>
              <a:off x="4115786" y="2336807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ㄴ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CB1543D-B9A7-4667-B4E8-114C110C7178}"/>
                </a:ext>
              </a:extLst>
            </p:cNvPr>
            <p:cNvSpPr/>
            <p:nvPr/>
          </p:nvSpPr>
          <p:spPr bwMode="auto">
            <a:xfrm>
              <a:off x="2605582" y="4555248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ㅂ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35A503B-2B86-4838-8A75-2E48D17A6792}"/>
                </a:ext>
              </a:extLst>
            </p:cNvPr>
            <p:cNvSpPr/>
            <p:nvPr/>
          </p:nvSpPr>
          <p:spPr bwMode="auto">
            <a:xfrm>
              <a:off x="2004906" y="3472257"/>
              <a:ext cx="262838" cy="2335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i="0" u="none" strike="noStrike" cap="none" spc="-150" normalizeH="0" baseline="0" dirty="0" err="1">
                  <a:ln>
                    <a:noFill/>
                  </a:ln>
                  <a:effectLst/>
                  <a:latin typeface="맑은 고딕" pitchFamily="50" charset="-127"/>
                  <a:ea typeface="맑은 고딕" pitchFamily="50" charset="-127"/>
                </a:rPr>
                <a:t>ㅅ</a:t>
              </a:r>
              <a:endParaRPr kumimoji="1" lang="ko-KR" altLang="en-US" sz="1900" i="0" u="none" strike="noStrike" cap="none" spc="-15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580801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742806" y="913386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532406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528519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84777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80890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436622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32736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2" name="순서도: 대체 처리 91"/>
          <p:cNvSpPr/>
          <p:nvPr/>
        </p:nvSpPr>
        <p:spPr>
          <a:xfrm>
            <a:off x="388993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385107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3407612" y="964400"/>
            <a:ext cx="451696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6874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197348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193462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1499400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1460532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2449778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2410910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2931322" y="964400"/>
            <a:ext cx="451696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2892454" y="908720"/>
            <a:ext cx="665398" cy="29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sz="10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E6168905-36B4-4F22-9127-B0288F68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FFFF2B0A-E7E3-4415-B5F8-747DCB34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>
            <a:extLst>
              <a:ext uri="{FF2B5EF4-FFF2-40B4-BE49-F238E27FC236}">
                <a16:creationId xmlns:a16="http://schemas.microsoft.com/office/drawing/2014/main" id="{FB2A666A-834E-4DFF-86E6-D392D8FE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988FC430-D6AB-4D2B-9C97-5A4F2BA4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직사각형 21">
            <a:extLst>
              <a:ext uri="{FF2B5EF4-FFF2-40B4-BE49-F238E27FC236}">
                <a16:creationId xmlns:a16="http://schemas.microsoft.com/office/drawing/2014/main" id="{FD295018-01BA-4AB6-AC60-75C4ECB0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D086CE94-B78A-45FC-9249-7AD33ABAD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id="{C3569CC2-DCD3-40BE-8504-42F74106E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Picture 4">
            <a:extLst>
              <a:ext uri="{FF2B5EF4-FFF2-40B4-BE49-F238E27FC236}">
                <a16:creationId xmlns:a16="http://schemas.microsoft.com/office/drawing/2014/main" id="{BDB5B3C4-9C26-47D2-B638-8703CDBC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05" y="476014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F0F645D-FFCA-4C55-8D2F-A08F548103A8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343B892-E6FC-400E-B4DC-FA846EDCECAF}"/>
              </a:ext>
            </a:extLst>
          </p:cNvPr>
          <p:cNvGrpSpPr/>
          <p:nvPr/>
        </p:nvGrpSpPr>
        <p:grpSpPr>
          <a:xfrm>
            <a:off x="211371" y="4079200"/>
            <a:ext cx="6667165" cy="1158164"/>
            <a:chOff x="211371" y="4079200"/>
            <a:chExt cx="6667165" cy="1158164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508557-D3A7-4F69-885E-A1CC2E6D3C6F}"/>
                </a:ext>
              </a:extLst>
            </p:cNvPr>
            <p:cNvSpPr/>
            <p:nvPr/>
          </p:nvSpPr>
          <p:spPr>
            <a:xfrm>
              <a:off x="211371" y="4260363"/>
              <a:ext cx="6667165" cy="788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38">
              <a:extLst>
                <a:ext uri="{FF2B5EF4-FFF2-40B4-BE49-F238E27FC236}">
                  <a16:creationId xmlns:a16="http://schemas.microsoft.com/office/drawing/2014/main" id="{22EA6062-B5EF-48CE-A03A-7058531D17AF}"/>
                </a:ext>
              </a:extLst>
            </p:cNvPr>
            <p:cNvSpPr/>
            <p:nvPr/>
          </p:nvSpPr>
          <p:spPr>
            <a:xfrm>
              <a:off x="370800" y="407920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76" name="직각 삼각형 75">
              <a:extLst>
                <a:ext uri="{FF2B5EF4-FFF2-40B4-BE49-F238E27FC236}">
                  <a16:creationId xmlns:a16="http://schemas.microsoft.com/office/drawing/2014/main" id="{230A0700-20DE-466B-860F-1AEE1DE1B392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7" name="TextBox 43">
              <a:extLst>
                <a:ext uri="{FF2B5EF4-FFF2-40B4-BE49-F238E27FC236}">
                  <a16:creationId xmlns:a16="http://schemas.microsoft.com/office/drawing/2014/main" id="{AC680E9B-46F9-4D9F-9813-26DC54B552C3}"/>
                </a:ext>
              </a:extLst>
            </p:cNvPr>
            <p:cNvSpPr txBox="1"/>
            <p:nvPr/>
          </p:nvSpPr>
          <p:spPr>
            <a:xfrm>
              <a:off x="352171" y="4392397"/>
              <a:ext cx="63080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원을 완전히 </a:t>
              </a:r>
              <a:r>
                <a:rPr lang="ko-KR" altLang="en-US" sz="1600" spc="-150" dirty="0" err="1">
                  <a:latin typeface="맑은 고딕" pitchFamily="50" charset="-127"/>
                  <a:ea typeface="맑은 고딕" pitchFamily="50" charset="-127"/>
                </a:rPr>
                <a:t>포개지도록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 반으로 접어서 생기는 선분을 원의 지름이라고 합니다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</p:txBody>
        </p:sp>
      </p:grpSp>
      <p:sp>
        <p:nvSpPr>
          <p:cNvPr id="53" name="TextBox 43">
            <a:extLst>
              <a:ext uri="{FF2B5EF4-FFF2-40B4-BE49-F238E27FC236}">
                <a16:creationId xmlns:a16="http://schemas.microsoft.com/office/drawing/2014/main" id="{64D67535-C7C4-454B-95B4-DE6FADF5D59B}"/>
              </a:ext>
            </a:extLst>
          </p:cNvPr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원의 지름을 모두 찾아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425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2" name="TextBox 7">
            <a:extLst>
              <a:ext uri="{FF2B5EF4-FFF2-40B4-BE49-F238E27FC236}">
                <a16:creationId xmlns:a16="http://schemas.microsoft.com/office/drawing/2014/main" id="{A8517E0F-A984-4697-A1F1-7BE53C0C0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28F48671-CBB3-45EE-84F6-43B699C6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3">
            <a:extLst>
              <a:ext uri="{FF2B5EF4-FFF2-40B4-BE49-F238E27FC236}">
                <a16:creationId xmlns:a16="http://schemas.microsoft.com/office/drawing/2014/main" id="{161A7F48-1BCC-4012-850A-7CE039E28AE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원에서 원의 중심을 찾아 표시하고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3F99EDC7-F384-4A60-8170-ABAC03A7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CC326ACF-0C6D-424F-BD25-071B2F02BF14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12">
            <a:extLst>
              <a:ext uri="{FF2B5EF4-FFF2-40B4-BE49-F238E27FC236}">
                <a16:creationId xmlns:a16="http://schemas.microsoft.com/office/drawing/2014/main" id="{C9BB64FE-047D-419C-8B0B-43028271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58D8DE7B-1544-4219-BA85-837820434000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21">
            <a:extLst>
              <a:ext uri="{FF2B5EF4-FFF2-40B4-BE49-F238E27FC236}">
                <a16:creationId xmlns:a16="http://schemas.microsoft.com/office/drawing/2014/main" id="{54DD8252-E0B0-4B10-AD1B-EEA7ABDC3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id="{0DC5418F-0A8D-456C-BD42-5DB6063B8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E5DBAF33-A034-4879-B7BD-7C92DFE05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3" name="_x34507320">
            <a:extLst>
              <a:ext uri="{FF2B5EF4-FFF2-40B4-BE49-F238E27FC236}">
                <a16:creationId xmlns:a16="http://schemas.microsoft.com/office/drawing/2014/main" id="{9E84F930-833F-4EC9-A67F-D686933E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78" y="2492896"/>
            <a:ext cx="5114336" cy="23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54EF988-12B4-4B18-A90D-C0739B6EB9B3}"/>
              </a:ext>
            </a:extLst>
          </p:cNvPr>
          <p:cNvSpPr/>
          <p:nvPr/>
        </p:nvSpPr>
        <p:spPr>
          <a:xfrm>
            <a:off x="4797464" y="3880296"/>
            <a:ext cx="70241" cy="702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3F08215-FF82-4705-9696-7185495D1B8A}"/>
              </a:ext>
            </a:extLst>
          </p:cNvPr>
          <p:cNvSpPr/>
          <p:nvPr/>
        </p:nvSpPr>
        <p:spPr>
          <a:xfrm>
            <a:off x="2028053" y="3407192"/>
            <a:ext cx="70241" cy="702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AB00410-F939-47E9-B91C-F32D90275AEE}"/>
              </a:ext>
            </a:extLst>
          </p:cNvPr>
          <p:cNvCxnSpPr>
            <a:cxnSpLocks/>
          </p:cNvCxnSpPr>
          <p:nvPr/>
        </p:nvCxnSpPr>
        <p:spPr bwMode="auto">
          <a:xfrm rot="3000000" flipV="1">
            <a:off x="2255858" y="3056563"/>
            <a:ext cx="40391" cy="463691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0187A62-A02F-49A7-A830-35F9C13B96C5}"/>
              </a:ext>
            </a:extLst>
          </p:cNvPr>
          <p:cNvCxnSpPr>
            <a:cxnSpLocks/>
          </p:cNvCxnSpPr>
          <p:nvPr/>
        </p:nvCxnSpPr>
        <p:spPr bwMode="auto">
          <a:xfrm rot="18600000" flipH="1" flipV="1">
            <a:off x="1844425" y="3065556"/>
            <a:ext cx="40391" cy="463691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0B21B34-A966-4BA7-A4C8-BEC0584364A4}"/>
              </a:ext>
            </a:extLst>
          </p:cNvPr>
          <p:cNvCxnSpPr>
            <a:cxnSpLocks/>
          </p:cNvCxnSpPr>
          <p:nvPr/>
        </p:nvCxnSpPr>
        <p:spPr bwMode="auto">
          <a:xfrm rot="3000000" flipV="1">
            <a:off x="5181492" y="3144437"/>
            <a:ext cx="40391" cy="9939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7C3FEC2-6155-45E8-B7EF-26E7AB146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3933909" y="3914775"/>
            <a:ext cx="904791" cy="122166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2">
            <a:extLst>
              <a:ext uri="{FF2B5EF4-FFF2-40B4-BE49-F238E27FC236}">
                <a16:creationId xmlns:a16="http://schemas.microsoft.com/office/drawing/2014/main" id="{A8061A44-4736-42BC-ABFD-0F672D02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49" y="2573899"/>
            <a:ext cx="362454" cy="29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CE9E3AB2-F0EC-481C-8F0D-EFDE1DA1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06" y="2596958"/>
            <a:ext cx="362454" cy="29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04E3CF03-B742-4EB5-AF10-53A51E66AEB3}"/>
              </a:ext>
            </a:extLst>
          </p:cNvPr>
          <p:cNvSpPr/>
          <p:nvPr/>
        </p:nvSpPr>
        <p:spPr>
          <a:xfrm>
            <a:off x="927776" y="255885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7E5FECE-4BAB-4327-B829-202C984140C0}"/>
              </a:ext>
            </a:extLst>
          </p:cNvPr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예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선과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원의 중심과 반지름이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5877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3-2\app\resource\data\03\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교수 학습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도형 그림 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\68.jpg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53" y="3250098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67" y="3688082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04E3CF03-B742-4EB5-AF10-53A51E66AEB3}"/>
              </a:ext>
            </a:extLst>
          </p:cNvPr>
          <p:cNvSpPr/>
          <p:nvPr/>
        </p:nvSpPr>
        <p:spPr>
          <a:xfrm>
            <a:off x="2127784" y="311508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4E3CF03-B742-4EB5-AF10-53A51E66AEB3}"/>
              </a:ext>
            </a:extLst>
          </p:cNvPr>
          <p:cNvSpPr/>
          <p:nvPr/>
        </p:nvSpPr>
        <p:spPr>
          <a:xfrm>
            <a:off x="4473339" y="349536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963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_x34507320">
            <a:extLst>
              <a:ext uri="{FF2B5EF4-FFF2-40B4-BE49-F238E27FC236}">
                <a16:creationId xmlns:a16="http://schemas.microsoft.com/office/drawing/2014/main" id="{9E84F930-833F-4EC9-A67F-D686933E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78" y="2492896"/>
            <a:ext cx="5114336" cy="23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id="{A54EF988-12B4-4B18-A90D-C0739B6EB9B3}"/>
              </a:ext>
            </a:extLst>
          </p:cNvPr>
          <p:cNvSpPr/>
          <p:nvPr/>
        </p:nvSpPr>
        <p:spPr>
          <a:xfrm>
            <a:off x="4797464" y="3880296"/>
            <a:ext cx="70241" cy="702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3F08215-FF82-4705-9696-7185495D1B8A}"/>
              </a:ext>
            </a:extLst>
          </p:cNvPr>
          <p:cNvSpPr/>
          <p:nvPr/>
        </p:nvSpPr>
        <p:spPr>
          <a:xfrm>
            <a:off x="2028053" y="3407192"/>
            <a:ext cx="70241" cy="70241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AB00410-F939-47E9-B91C-F32D90275AEE}"/>
              </a:ext>
            </a:extLst>
          </p:cNvPr>
          <p:cNvCxnSpPr>
            <a:cxnSpLocks/>
          </p:cNvCxnSpPr>
          <p:nvPr/>
        </p:nvCxnSpPr>
        <p:spPr bwMode="auto">
          <a:xfrm rot="3000000" flipV="1">
            <a:off x="2255858" y="3056563"/>
            <a:ext cx="40391" cy="463691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0187A62-A02F-49A7-A830-35F9C13B96C5}"/>
              </a:ext>
            </a:extLst>
          </p:cNvPr>
          <p:cNvCxnSpPr>
            <a:cxnSpLocks/>
          </p:cNvCxnSpPr>
          <p:nvPr/>
        </p:nvCxnSpPr>
        <p:spPr bwMode="auto">
          <a:xfrm rot="18600000" flipH="1" flipV="1">
            <a:off x="1844425" y="3065556"/>
            <a:ext cx="40391" cy="463691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0B21B34-A966-4BA7-A4C8-BEC0584364A4}"/>
              </a:ext>
            </a:extLst>
          </p:cNvPr>
          <p:cNvCxnSpPr>
            <a:cxnSpLocks/>
          </p:cNvCxnSpPr>
          <p:nvPr/>
        </p:nvCxnSpPr>
        <p:spPr bwMode="auto">
          <a:xfrm rot="3000000" flipV="1">
            <a:off x="5181492" y="3144437"/>
            <a:ext cx="40391" cy="9939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7C3FEC2-6155-45E8-B7EF-26E7AB146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3933909" y="3914775"/>
            <a:ext cx="904791" cy="122166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2">
            <a:extLst>
              <a:ext uri="{FF2B5EF4-FFF2-40B4-BE49-F238E27FC236}">
                <a16:creationId xmlns:a16="http://schemas.microsoft.com/office/drawing/2014/main" id="{A8061A44-4736-42BC-ABFD-0F672D02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49" y="2573899"/>
            <a:ext cx="362454" cy="29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CE9E3AB2-F0EC-481C-8F0D-EFDE1DA1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06" y="2596958"/>
            <a:ext cx="362454" cy="29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2" name="TextBox 7">
            <a:extLst>
              <a:ext uri="{FF2B5EF4-FFF2-40B4-BE49-F238E27FC236}">
                <a16:creationId xmlns:a16="http://schemas.microsoft.com/office/drawing/2014/main" id="{A8517E0F-A984-4697-A1F1-7BE53C0C0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28F48671-CBB3-45EE-84F6-43B699C6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3F99EDC7-F384-4A60-8170-ABAC03A7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2">
            <a:extLst>
              <a:ext uri="{FF2B5EF4-FFF2-40B4-BE49-F238E27FC236}">
                <a16:creationId xmlns:a16="http://schemas.microsoft.com/office/drawing/2014/main" id="{C9BB64FE-047D-419C-8B0B-43028271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21">
            <a:extLst>
              <a:ext uri="{FF2B5EF4-FFF2-40B4-BE49-F238E27FC236}">
                <a16:creationId xmlns:a16="http://schemas.microsoft.com/office/drawing/2014/main" id="{54DD8252-E0B0-4B10-AD1B-EEA7ABDC3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id="{0DC5418F-0A8D-456C-BD42-5DB6063B8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E5DBAF33-A034-4879-B7BD-7C92DFE05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CA5263-E06C-4D06-9AE2-E3AC70D69D3E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DD9C0E9-FB12-40A8-A2D3-B6670ED14C44}"/>
              </a:ext>
            </a:extLst>
          </p:cNvPr>
          <p:cNvGrpSpPr/>
          <p:nvPr/>
        </p:nvGrpSpPr>
        <p:grpSpPr>
          <a:xfrm>
            <a:off x="211371" y="3656648"/>
            <a:ext cx="6667165" cy="1580716"/>
            <a:chOff x="211371" y="3656648"/>
            <a:chExt cx="6667165" cy="15807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EA8230D-C3D8-4016-84FF-A0838E427D68}"/>
                </a:ext>
              </a:extLst>
            </p:cNvPr>
            <p:cNvSpPr/>
            <p:nvPr/>
          </p:nvSpPr>
          <p:spPr>
            <a:xfrm>
              <a:off x="211371" y="3796643"/>
              <a:ext cx="6667165" cy="12526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38">
              <a:extLst>
                <a:ext uri="{FF2B5EF4-FFF2-40B4-BE49-F238E27FC236}">
                  <a16:creationId xmlns:a16="http://schemas.microsoft.com/office/drawing/2014/main" id="{6EB81C8B-17B3-4039-B2A7-8D914307391B}"/>
                </a:ext>
              </a:extLst>
            </p:cNvPr>
            <p:cNvSpPr/>
            <p:nvPr/>
          </p:nvSpPr>
          <p:spPr>
            <a:xfrm>
              <a:off x="370800" y="365664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B841F567-3168-440F-B1DA-5B0B4A3EF923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TextBox 43">
              <a:extLst>
                <a:ext uri="{FF2B5EF4-FFF2-40B4-BE49-F238E27FC236}">
                  <a16:creationId xmlns:a16="http://schemas.microsoft.com/office/drawing/2014/main" id="{5AC556D9-50CB-4C2B-BF96-E507A7A1EB07}"/>
                </a:ext>
              </a:extLst>
            </p:cNvPr>
            <p:cNvSpPr txBox="1"/>
            <p:nvPr/>
          </p:nvSpPr>
          <p:spPr>
            <a:xfrm>
              <a:off x="477343" y="4037046"/>
              <a:ext cx="611088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원을 완전히 </a:t>
              </a:r>
              <a:r>
                <a:rPr lang="ko-KR" altLang="en-US" sz="1600" spc="-150" dirty="0" err="1">
                  <a:latin typeface="맑은 고딕" pitchFamily="50" charset="-127"/>
                  <a:ea typeface="맑은 고딕" pitchFamily="50" charset="-127"/>
                </a:rPr>
                <a:t>포개지도록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 반으로 접어서 생기는 선분을 원의 지름이라고 합니다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두 지름이 만나는 점을 원의 중심이라고 합니다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중심에서 원 위의 한 점을 이은 선분은 원의 반지름입니다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72" name="TextBox 43">
            <a:extLst>
              <a:ext uri="{FF2B5EF4-FFF2-40B4-BE49-F238E27FC236}">
                <a16:creationId xmlns:a16="http://schemas.microsoft.com/office/drawing/2014/main" id="{161A7F48-1BCC-4012-850A-7CE039E28AEE}"/>
              </a:ext>
            </a:extLst>
          </p:cNvPr>
          <p:cNvSpPr txBox="1"/>
          <p:nvPr/>
        </p:nvSpPr>
        <p:spPr>
          <a:xfrm>
            <a:off x="644499" y="1604119"/>
            <a:ext cx="611088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원에서 원의 중심을 찾아 표시하고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반지름을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개씩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2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id="{95357BCF-08F9-4E50-B470-14D65B87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7" name="Picture 6">
            <a:extLst>
              <a:ext uri="{FF2B5EF4-FFF2-40B4-BE49-F238E27FC236}">
                <a16:creationId xmlns:a16="http://schemas.microsoft.com/office/drawing/2014/main" id="{C7DA824F-63BC-4409-85F5-998942B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A5B5DE94-CDBD-47EE-84E1-6C4B712EC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4A69377D-2C36-4DC5-BD2C-879FFEDBFFBE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43">
            <a:extLst>
              <a:ext uri="{FF2B5EF4-FFF2-40B4-BE49-F238E27FC236}">
                <a16:creationId xmlns:a16="http://schemas.microsoft.com/office/drawing/2014/main" id="{6651AF9B-09D5-4CFD-BE66-361152E0E947}"/>
              </a:ext>
            </a:extLst>
          </p:cNvPr>
          <p:cNvSpPr txBox="1"/>
          <p:nvPr/>
        </p:nvSpPr>
        <p:spPr>
          <a:xfrm>
            <a:off x="644499" y="1604119"/>
            <a:ext cx="59921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 지름을 옳게 표시한 것에       표 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1B5BF0-0751-46B2-8BB5-91165DAA9138}"/>
              </a:ext>
            </a:extLst>
          </p:cNvPr>
          <p:cNvSpPr txBox="1"/>
          <p:nvPr/>
        </p:nvSpPr>
        <p:spPr>
          <a:xfrm>
            <a:off x="7018371" y="1092168"/>
            <a:ext cx="2125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O,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O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X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효과음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삽입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>
            <a:extLst>
              <a:ext uri="{FF2B5EF4-FFF2-40B4-BE49-F238E27FC236}">
                <a16:creationId xmlns:a16="http://schemas.microsoft.com/office/drawing/2014/main" id="{51310F67-6630-4B1C-A222-F5DFEA62C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A4534DC5-5F2C-4BC5-BC4C-DF1C3CB6A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C3FEC116-5D31-4B9D-924E-D67F403B6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372341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보드 형성평가 삽화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suh_h_0302_03_0002_401_1_7.png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89067456" descr="EMB00004c041eb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5" y="2839047"/>
            <a:ext cx="54848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58" y="1627922"/>
            <a:ext cx="343028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3" descr="D:\[초등] 교과학습\2021년 1학기\수학 SB캡쳐\icon_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76" y="3072494"/>
            <a:ext cx="1069946" cy="10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D:\[초등] 교과학습\2021년 1학기\수학 SB캡쳐\icon_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75" y="3154076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" descr="D:\[초등] 교과학습\2021년 1학기\수학 SB캡쳐\icon_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237" y="3158708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4A69377D-2C36-4DC5-BD2C-879FFEDBFFBE}"/>
              </a:ext>
            </a:extLst>
          </p:cNvPr>
          <p:cNvSpPr/>
          <p:nvPr/>
        </p:nvSpPr>
        <p:spPr>
          <a:xfrm>
            <a:off x="982306" y="29264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12">
            <a:extLst>
              <a:ext uri="{FF2B5EF4-FFF2-40B4-BE49-F238E27FC236}">
                <a16:creationId xmlns:a16="http://schemas.microsoft.com/office/drawing/2014/main" id="{C9BB64FE-047D-419C-8B0B-43028271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id="{58D8DE7B-1544-4219-BA85-837820434000}"/>
              </a:ext>
            </a:extLst>
          </p:cNvPr>
          <p:cNvSpPr/>
          <p:nvPr/>
        </p:nvSpPr>
        <p:spPr>
          <a:xfrm>
            <a:off x="4916931" y="49459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78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112" name="순서도: 대체 처리 111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114" name="순서도: 대체 처리 113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119" name="순서도: 대체 처리 118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121" name="순서도: 대체 처리 120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123" name="순서도: 대체 처리 122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125" name="순서도: 대체 처리 124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27" name="순서도: 대체 처리 126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9" name="순서도: 대체 처리 128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31" name="순서도: 대체 처리 130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33" name="순서도: 대체 처리 132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id="{95357BCF-08F9-4E50-B470-14D65B87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67" name="Picture 6">
            <a:extLst>
              <a:ext uri="{FF2B5EF4-FFF2-40B4-BE49-F238E27FC236}">
                <a16:creationId xmlns:a16="http://schemas.microsoft.com/office/drawing/2014/main" id="{C7DA824F-63BC-4409-85F5-998942BB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A5B5DE94-CDBD-47EE-84E1-6C4B712EC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43">
            <a:extLst>
              <a:ext uri="{FF2B5EF4-FFF2-40B4-BE49-F238E27FC236}">
                <a16:creationId xmlns:a16="http://schemas.microsoft.com/office/drawing/2014/main" id="{6651AF9B-09D5-4CFD-BE66-361152E0E947}"/>
              </a:ext>
            </a:extLst>
          </p:cNvPr>
          <p:cNvSpPr txBox="1"/>
          <p:nvPr/>
        </p:nvSpPr>
        <p:spPr>
          <a:xfrm>
            <a:off x="644499" y="1604119"/>
            <a:ext cx="599214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원의 지름을 옳게 표시한 것에       표 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>
            <a:extLst>
              <a:ext uri="{FF2B5EF4-FFF2-40B4-BE49-F238E27FC236}">
                <a16:creationId xmlns:a16="http://schemas.microsoft.com/office/drawing/2014/main" id="{51310F67-6630-4B1C-A222-F5DFEA62C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A4534DC5-5F2C-4BC5-BC4C-DF1C3CB6A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C3FEC116-5D31-4B9D-924E-D67F403B6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89067456" descr="EMB00004c041eb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5" y="2839047"/>
            <a:ext cx="54848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58" y="1627922"/>
            <a:ext cx="343028" cy="3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3" descr="D:\[초등] 교과학습\2021년 1학기\수학 SB캡쳐\icon_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76" y="3072494"/>
            <a:ext cx="1069946" cy="10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D:\[초등] 교과학습\2021년 1학기\수학 SB캡쳐\icon_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75" y="3154076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" descr="D:\[초등] 교과학습\2021년 1학기\수학 SB캡쳐\icon_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237" y="3158708"/>
            <a:ext cx="946285" cy="9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C9BB64FE-047D-419C-8B0B-43028271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1CA5263-E06C-4D06-9AE2-E3AC70D69D3E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DD9C0E9-FB12-40A8-A2D3-B6670ED14C44}"/>
              </a:ext>
            </a:extLst>
          </p:cNvPr>
          <p:cNvGrpSpPr/>
          <p:nvPr/>
        </p:nvGrpSpPr>
        <p:grpSpPr>
          <a:xfrm>
            <a:off x="211371" y="3845288"/>
            <a:ext cx="6667165" cy="1392076"/>
            <a:chOff x="211371" y="3845288"/>
            <a:chExt cx="6667165" cy="139207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EA8230D-C3D8-4016-84FF-A0838E427D68}"/>
                </a:ext>
              </a:extLst>
            </p:cNvPr>
            <p:cNvSpPr/>
            <p:nvPr/>
          </p:nvSpPr>
          <p:spPr>
            <a:xfrm>
              <a:off x="211371" y="3980684"/>
              <a:ext cx="6667165" cy="10685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38">
              <a:extLst>
                <a:ext uri="{FF2B5EF4-FFF2-40B4-BE49-F238E27FC236}">
                  <a16:creationId xmlns:a16="http://schemas.microsoft.com/office/drawing/2014/main" id="{6EB81C8B-17B3-4039-B2A7-8D914307391B}"/>
                </a:ext>
              </a:extLst>
            </p:cNvPr>
            <p:cNvSpPr/>
            <p:nvPr/>
          </p:nvSpPr>
          <p:spPr>
            <a:xfrm>
              <a:off x="370800" y="3845288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B841F567-3168-440F-B1DA-5B0B4A3EF923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TextBox 43">
              <a:extLst>
                <a:ext uri="{FF2B5EF4-FFF2-40B4-BE49-F238E27FC236}">
                  <a16:creationId xmlns:a16="http://schemas.microsoft.com/office/drawing/2014/main" id="{5AC556D9-50CB-4C2B-BF96-E507A7A1EB07}"/>
                </a:ext>
              </a:extLst>
            </p:cNvPr>
            <p:cNvSpPr txBox="1"/>
            <p:nvPr/>
          </p:nvSpPr>
          <p:spPr>
            <a:xfrm>
              <a:off x="477343" y="4293096"/>
              <a:ext cx="611088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원을 완전히 </a:t>
              </a:r>
              <a:r>
                <a:rPr lang="ko-KR" altLang="en-US" sz="1600" spc="-150" dirty="0" err="1">
                  <a:latin typeface="맑은 고딕" pitchFamily="50" charset="-127"/>
                  <a:ea typeface="맑은 고딕" pitchFamily="50" charset="-127"/>
                </a:rPr>
                <a:t>포개지도록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 반으로 접어서 생기는 선분을 원의 지름이라고 합니다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963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TextBox 43"/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중심과 원 위의 한 점을 잇는 선분을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5" name="TextBox 7">
            <a:extLst>
              <a:ext uri="{FF2B5EF4-FFF2-40B4-BE49-F238E27FC236}">
                <a16:creationId xmlns:a16="http://schemas.microsoft.com/office/drawing/2014/main" id="{3C8EA00A-0211-4FA8-B5FE-4FC13440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:a16="http://schemas.microsoft.com/office/drawing/2014/main" id="{17F6BDF7-6176-4C2B-AA22-8CEE1271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781C237-E951-4255-B8EB-3DA33B926A87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12">
            <a:extLst>
              <a:ext uri="{FF2B5EF4-FFF2-40B4-BE49-F238E27FC236}">
                <a16:creationId xmlns:a16="http://schemas.microsoft.com/office/drawing/2014/main" id="{6D237C34-DF91-4DD1-8E74-176B1634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771E71AC-E922-4D40-9D6B-77957B80F68C}"/>
              </a:ext>
            </a:extLst>
          </p:cNvPr>
          <p:cNvSpPr/>
          <p:nvPr/>
        </p:nvSpPr>
        <p:spPr>
          <a:xfrm>
            <a:off x="4925351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FEC9AEB-3F92-425D-A8BE-4CDDEE5AAD41}"/>
              </a:ext>
            </a:extLst>
          </p:cNvPr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처음부터 나타나지 않음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선과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깜빡이는 손가락 약물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원의 중심과 반지름이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21">
            <a:extLst>
              <a:ext uri="{FF2B5EF4-FFF2-40B4-BE49-F238E27FC236}">
                <a16:creationId xmlns:a16="http://schemas.microsoft.com/office/drawing/2014/main" id="{D16323B9-35E6-49A0-8D6D-223A25315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97A293CB-0D48-46D5-98DE-2E80C495A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40ABD4D-5876-4AAE-A62D-7AF5D7003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89" name="_x34507080">
            <a:extLst>
              <a:ext uri="{FF2B5EF4-FFF2-40B4-BE49-F238E27FC236}">
                <a16:creationId xmlns:a16="http://schemas.microsoft.com/office/drawing/2014/main" id="{0AD1A056-C74E-4029-8739-C316069CB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10" y="2370815"/>
            <a:ext cx="2241447" cy="22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FD3E6FF-2557-415D-B28A-605CFE64DC76}"/>
              </a:ext>
            </a:extLst>
          </p:cNvPr>
          <p:cNvSpPr/>
          <p:nvPr/>
        </p:nvSpPr>
        <p:spPr bwMode="auto">
          <a:xfrm>
            <a:off x="3386193" y="3602670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ㅇ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D64C6D3-F999-4B9F-AABE-C1810448BFD3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7885" y="2813050"/>
            <a:ext cx="882190" cy="697076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5470C2D-FB9A-471D-B113-47EF8583633C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3226" y="3491143"/>
            <a:ext cx="583092" cy="95068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440FD81-9A1B-4266-93FC-24F995D287BD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7425" y="2370815"/>
            <a:ext cx="12473" cy="111851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BC45C92-CEFF-472C-9FF4-D9EA7229A8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432050" y="3489325"/>
            <a:ext cx="1108075" cy="19050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506DE06-4DBD-44F1-98C6-CA2106D3894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27425" y="3498850"/>
            <a:ext cx="862892" cy="69786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2">
            <a:extLst>
              <a:ext uri="{FF2B5EF4-FFF2-40B4-BE49-F238E27FC236}">
                <a16:creationId xmlns:a16="http://schemas.microsoft.com/office/drawing/2014/main" id="{35CCA518-C11F-4262-A411-DBA9680B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20" y="2370815"/>
            <a:ext cx="322988" cy="25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54BB9F83-CC47-4CA2-B6B1-E408C0534AD4}"/>
              </a:ext>
            </a:extLst>
          </p:cNvPr>
          <p:cNvSpPr/>
          <p:nvPr/>
        </p:nvSpPr>
        <p:spPr>
          <a:xfrm>
            <a:off x="1654558" y="24842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8362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이미지에 텍스트 지우고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3-2\app\resource\contents\lesson03\ops\3\images\3_1\3_1_5_01.svg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909" y="3227806"/>
            <a:ext cx="283885" cy="38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04E3CF03-B742-4EB5-AF10-53A51E66AEB3}"/>
              </a:ext>
            </a:extLst>
          </p:cNvPr>
          <p:cNvSpPr/>
          <p:nvPr/>
        </p:nvSpPr>
        <p:spPr>
          <a:xfrm>
            <a:off x="3177581" y="303509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_x34507080">
            <a:extLst>
              <a:ext uri="{FF2B5EF4-FFF2-40B4-BE49-F238E27FC236}">
                <a16:creationId xmlns:a16="http://schemas.microsoft.com/office/drawing/2014/main" id="{0AD1A056-C74E-4029-8739-C316069CB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10" y="2370815"/>
            <a:ext cx="2241447" cy="22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3FD3E6FF-2557-415D-B28A-605CFE64DC76}"/>
              </a:ext>
            </a:extLst>
          </p:cNvPr>
          <p:cNvSpPr/>
          <p:nvPr/>
        </p:nvSpPr>
        <p:spPr bwMode="auto">
          <a:xfrm>
            <a:off x="3386193" y="3602670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ㅇ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D64C6D3-F999-4B9F-AABE-C1810448BFD3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7885" y="2813050"/>
            <a:ext cx="882190" cy="697076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5470C2D-FB9A-471D-B113-47EF8583633C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3226" y="3491143"/>
            <a:ext cx="583092" cy="95068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440FD81-9A1B-4266-93FC-24F995D287BD}"/>
              </a:ext>
            </a:extLst>
          </p:cNvPr>
          <p:cNvCxnSpPr>
            <a:cxnSpLocks/>
          </p:cNvCxnSpPr>
          <p:nvPr/>
        </p:nvCxnSpPr>
        <p:spPr bwMode="auto">
          <a:xfrm flipV="1">
            <a:off x="3527425" y="2370815"/>
            <a:ext cx="12473" cy="111851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BC45C92-CEFF-472C-9FF4-D9EA7229A8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432050" y="3489325"/>
            <a:ext cx="1108075" cy="19050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506DE06-4DBD-44F1-98C6-CA2106D3894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27425" y="3498850"/>
            <a:ext cx="862892" cy="697868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2">
            <a:extLst>
              <a:ext uri="{FF2B5EF4-FFF2-40B4-BE49-F238E27FC236}">
                <a16:creationId xmlns:a16="http://schemas.microsoft.com/office/drawing/2014/main" id="{35CCA518-C11F-4262-A411-DBA9680B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20" y="2370815"/>
            <a:ext cx="322988" cy="25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5" name="순서도: 대체 처리 74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77" name="순서도: 대체 처리 76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3" name="순서도: 대체 처리 8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5" name="TextBox 7">
            <a:extLst>
              <a:ext uri="{FF2B5EF4-FFF2-40B4-BE49-F238E27FC236}">
                <a16:creationId xmlns:a16="http://schemas.microsoft.com/office/drawing/2014/main" id="{3C8EA00A-0211-4FA8-B5FE-4FC13440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:a16="http://schemas.microsoft.com/office/drawing/2014/main" id="{17F6BDF7-6176-4C2B-AA22-8CEE1271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>
            <a:extLst>
              <a:ext uri="{FF2B5EF4-FFF2-40B4-BE49-F238E27FC236}">
                <a16:creationId xmlns:a16="http://schemas.microsoft.com/office/drawing/2014/main" id="{6D237C34-DF91-4DD1-8E74-176B1634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21">
            <a:extLst>
              <a:ext uri="{FF2B5EF4-FFF2-40B4-BE49-F238E27FC236}">
                <a16:creationId xmlns:a16="http://schemas.microsoft.com/office/drawing/2014/main" id="{D16323B9-35E6-49A0-8D6D-223A25315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97A293CB-0D48-46D5-98DE-2E80C495A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40ABD4D-5876-4AAE-A62D-7AF5D7003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4D49E9-2A39-4AFA-BE1B-2FA412324FEB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AC27F92-FA1F-4A21-B6A7-7DF82D846117}"/>
              </a:ext>
            </a:extLst>
          </p:cNvPr>
          <p:cNvGrpSpPr/>
          <p:nvPr/>
        </p:nvGrpSpPr>
        <p:grpSpPr>
          <a:xfrm>
            <a:off x="211371" y="4079200"/>
            <a:ext cx="6667165" cy="1158164"/>
            <a:chOff x="211371" y="4079200"/>
            <a:chExt cx="6667165" cy="11581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BBC2AD0-81F2-46B4-BD05-BCCA18ED3FC7}"/>
                </a:ext>
              </a:extLst>
            </p:cNvPr>
            <p:cNvSpPr/>
            <p:nvPr/>
          </p:nvSpPr>
          <p:spPr>
            <a:xfrm>
              <a:off x="211371" y="4260363"/>
              <a:ext cx="6667165" cy="78889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38">
              <a:extLst>
                <a:ext uri="{FF2B5EF4-FFF2-40B4-BE49-F238E27FC236}">
                  <a16:creationId xmlns:a16="http://schemas.microsoft.com/office/drawing/2014/main" id="{1447B766-1382-44EB-B6E3-5BAD67CF2811}"/>
                </a:ext>
              </a:extLst>
            </p:cNvPr>
            <p:cNvSpPr/>
            <p:nvPr/>
          </p:nvSpPr>
          <p:spPr>
            <a:xfrm>
              <a:off x="370800" y="4079200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:a16="http://schemas.microsoft.com/office/drawing/2014/main" id="{B23A690B-F013-4BC4-A791-E6C9C38BEA67}"/>
                </a:ext>
              </a:extLst>
            </p:cNvPr>
            <p:cNvSpPr/>
            <p:nvPr/>
          </p:nvSpPr>
          <p:spPr>
            <a:xfrm flipH="1" flipV="1">
              <a:off x="5280511" y="5049257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TextBox 43">
              <a:extLst>
                <a:ext uri="{FF2B5EF4-FFF2-40B4-BE49-F238E27FC236}">
                  <a16:creationId xmlns:a16="http://schemas.microsoft.com/office/drawing/2014/main" id="{164721C2-E108-4FB9-9C6E-845B8FB3741C}"/>
                </a:ext>
              </a:extLst>
            </p:cNvPr>
            <p:cNvSpPr txBox="1"/>
            <p:nvPr/>
          </p:nvSpPr>
          <p:spPr>
            <a:xfrm>
              <a:off x="323528" y="4507024"/>
              <a:ext cx="61108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원의 중심 </a:t>
              </a:r>
              <a:r>
                <a:rPr lang="ko-KR" altLang="en-US" sz="1600" spc="-150" dirty="0" err="1" smtClean="0">
                  <a:latin typeface="맑은 고딕" pitchFamily="50" charset="-127"/>
                  <a:ea typeface="맑은 고딕" pitchFamily="50" charset="-127"/>
                </a:rPr>
                <a:t>ㅇ과</a:t>
              </a:r>
              <a:r>
                <a:rPr lang="ko-KR" altLang="en-US" sz="1600" spc="-15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spc="-150" dirty="0">
                  <a:latin typeface="맑은 고딕" pitchFamily="50" charset="-127"/>
                  <a:ea typeface="맑은 고딕" pitchFamily="50" charset="-127"/>
                </a:rPr>
                <a:t>원 위의 한 점을 이은 선분을 원의 반지름이라고 합니다</a:t>
              </a:r>
              <a:r>
                <a:rPr lang="en-US" altLang="ko-KR" sz="1600" spc="-15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sp>
        <p:nvSpPr>
          <p:cNvPr id="58" name="TextBox 43"/>
          <p:cNvSpPr txBox="1"/>
          <p:nvPr/>
        </p:nvSpPr>
        <p:spPr>
          <a:xfrm>
            <a:off x="621277" y="1604119"/>
            <a:ext cx="613410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중심과 원 위의 한 점을 잇는 선분을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 그려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253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_x34507320">
            <a:extLst>
              <a:ext uri="{FF2B5EF4-FFF2-40B4-BE49-F238E27FC236}">
                <a16:creationId xmlns:a16="http://schemas.microsoft.com/office/drawing/2014/main" id="{3C89B75B-F650-47A5-9234-A5E9A9A6D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44" y="2221170"/>
            <a:ext cx="3177959" cy="24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86" name="순서도: 대체 처리 8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93" name="순서도: 대체 처리 92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95" name="순서도: 대체 처리 94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7" name="순서도: 대체 처리 96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9" name="순서도: 대체 처리 98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101" name="순서도: 대체 처리 100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03" name="순서도: 대체 처리 102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05" name="순서도: 대체 처리 104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8" name="순서도: 대체 처리 107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39" name="TextBox 7">
            <a:extLst>
              <a:ext uri="{FF2B5EF4-FFF2-40B4-BE49-F238E27FC236}">
                <a16:creationId xmlns:a16="http://schemas.microsoft.com/office/drawing/2014/main" id="{FDC7631A-0DE7-4A2A-B217-216D8342F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pic>
        <p:nvPicPr>
          <p:cNvPr id="47" name="Picture 6">
            <a:extLst>
              <a:ext uri="{FF2B5EF4-FFF2-40B4-BE49-F238E27FC236}">
                <a16:creationId xmlns:a16="http://schemas.microsoft.com/office/drawing/2014/main" id="{C691E56D-AF29-4660-9055-B15152F5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03EFD47A-E73C-4BD0-807F-DA99A8C7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4" y="173095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43">
            <a:extLst>
              <a:ext uri="{FF2B5EF4-FFF2-40B4-BE49-F238E27FC236}">
                <a16:creationId xmlns:a16="http://schemas.microsoft.com/office/drawing/2014/main" id="{36A6E258-1DD4-4A78-8909-429DE2548F9A}"/>
              </a:ext>
            </a:extLst>
          </p:cNvPr>
          <p:cNvSpPr txBox="1"/>
          <p:nvPr/>
        </p:nvSpPr>
        <p:spPr>
          <a:xfrm>
            <a:off x="630610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원의 지름을 나타내는 선분을 모두 찾아 써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BDA81B99-2C7F-4DD9-8D0B-50443ED9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CF5C0C8-8D5F-4A49-9BC8-30CE55ADCF28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3C876A1-0261-4FDD-8F13-E162C9134771}"/>
              </a:ext>
            </a:extLst>
          </p:cNvPr>
          <p:cNvSpPr/>
          <p:nvPr/>
        </p:nvSpPr>
        <p:spPr>
          <a:xfrm>
            <a:off x="5914607" y="49452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CC88A6E-3CF2-4D34-8044-658C50FF6A67}"/>
              </a:ext>
            </a:extLst>
          </p:cNvPr>
          <p:cNvGrpSpPr/>
          <p:nvPr/>
        </p:nvGrpSpPr>
        <p:grpSpPr>
          <a:xfrm>
            <a:off x="2319835" y="4600378"/>
            <a:ext cx="2684213" cy="537565"/>
            <a:chOff x="5156156" y="1660849"/>
            <a:chExt cx="2684213" cy="53756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40FD277-B716-4BEB-82E3-3D79AA93E821}"/>
                </a:ext>
              </a:extLst>
            </p:cNvPr>
            <p:cNvSpPr/>
            <p:nvPr/>
          </p:nvSpPr>
          <p:spPr bwMode="auto">
            <a:xfrm>
              <a:off x="5156156" y="1833284"/>
              <a:ext cx="2447248" cy="36513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선분 </a:t>
              </a:r>
              <a:r>
                <a:rPr lang="ko-KR" altLang="en-US" sz="1900" b="1" dirty="0" err="1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ㄴㅂ</a:t>
              </a:r>
              <a:r>
                <a:rPr lang="en-US" altLang="ko-KR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9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선분 </a:t>
              </a:r>
              <a:r>
                <a:rPr lang="ko-KR" altLang="en-US" sz="1900" b="1" dirty="0" err="1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ㄹㅅ</a:t>
              </a:r>
              <a:endParaRPr kumimoji="1" lang="ko-KR" altLang="en-US" sz="1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F527DB7-F99D-4CBC-9F8A-2089ECE22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0369" y="1660849"/>
              <a:ext cx="360000" cy="355000"/>
            </a:xfrm>
            <a:prstGeom prst="rect">
              <a:avLst/>
            </a:prstGeom>
          </p:spPr>
        </p:pic>
      </p:grpSp>
      <p:sp>
        <p:nvSpPr>
          <p:cNvPr id="53" name="직사각형 21">
            <a:extLst>
              <a:ext uri="{FF2B5EF4-FFF2-40B4-BE49-F238E27FC236}">
                <a16:creationId xmlns:a16="http://schemas.microsoft.com/office/drawing/2014/main" id="{280FF907-62BF-4BFF-BBCB-663B709F1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222E27F7-F6C5-4505-B7D6-433B2977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62" name="TextBox 9">
            <a:extLst>
              <a:ext uri="{FF2B5EF4-FFF2-40B4-BE49-F238E27FC236}">
                <a16:creationId xmlns:a16="http://schemas.microsoft.com/office/drawing/2014/main" id="{383B49A1-F87C-497A-BF2A-AC178CFBD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FCE4F7-B479-4162-AE5B-EC7815185D10}"/>
              </a:ext>
            </a:extLst>
          </p:cNvPr>
          <p:cNvSpPr/>
          <p:nvPr/>
        </p:nvSpPr>
        <p:spPr bwMode="auto">
          <a:xfrm>
            <a:off x="3407612" y="3116663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ㅇ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5C90491-1555-46C5-ABFF-8C7B670E11E3}"/>
              </a:ext>
            </a:extLst>
          </p:cNvPr>
          <p:cNvSpPr/>
          <p:nvPr/>
        </p:nvSpPr>
        <p:spPr bwMode="auto">
          <a:xfrm>
            <a:off x="2442010" y="2370376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ㄱ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B1B5869-3E17-4E75-9513-16DFB53DD8F3}"/>
              </a:ext>
            </a:extLst>
          </p:cNvPr>
          <p:cNvSpPr/>
          <p:nvPr/>
        </p:nvSpPr>
        <p:spPr bwMode="auto">
          <a:xfrm>
            <a:off x="4677485" y="3816169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ㅁ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5C31654-2716-4F0D-AF54-3D9670DEF7CF}"/>
              </a:ext>
            </a:extLst>
          </p:cNvPr>
          <p:cNvSpPr/>
          <p:nvPr/>
        </p:nvSpPr>
        <p:spPr bwMode="auto">
          <a:xfrm>
            <a:off x="2472958" y="4329100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ㄹ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9B41DF-7504-43B5-89E7-4B1906FB4CEC}"/>
              </a:ext>
            </a:extLst>
          </p:cNvPr>
          <p:cNvSpPr/>
          <p:nvPr/>
        </p:nvSpPr>
        <p:spPr bwMode="auto">
          <a:xfrm>
            <a:off x="2125930" y="3779749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ㄷ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2D878CB-44F9-43DC-AA98-CDCC3EC98C52}"/>
              </a:ext>
            </a:extLst>
          </p:cNvPr>
          <p:cNvSpPr/>
          <p:nvPr/>
        </p:nvSpPr>
        <p:spPr bwMode="auto">
          <a:xfrm>
            <a:off x="2067917" y="3389916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ㄴ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6677B3A-4ED2-44E1-95D4-8DF53D274186}"/>
              </a:ext>
            </a:extLst>
          </p:cNvPr>
          <p:cNvSpPr/>
          <p:nvPr/>
        </p:nvSpPr>
        <p:spPr bwMode="auto">
          <a:xfrm>
            <a:off x="4741210" y="3350248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ㅂ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F35EFFA-ABF3-4965-AE3F-7D73D1514FED}"/>
              </a:ext>
            </a:extLst>
          </p:cNvPr>
          <p:cNvSpPr/>
          <p:nvPr/>
        </p:nvSpPr>
        <p:spPr bwMode="auto">
          <a:xfrm>
            <a:off x="4366228" y="2329957"/>
            <a:ext cx="262838" cy="2335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i="0" u="none" strike="noStrike" cap="none" spc="-150" normalizeH="0" baseline="0" dirty="0" err="1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ㅅ</a:t>
            </a:r>
            <a:endParaRPr kumimoji="1" lang="ko-KR" altLang="en-US" sz="1900" i="0" u="none" strike="noStrike" cap="none" spc="-150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2F19082-620C-4803-ADAF-B8E0F40BE177}"/>
              </a:ext>
            </a:extLst>
          </p:cNvPr>
          <p:cNvSpPr/>
          <p:nvPr/>
        </p:nvSpPr>
        <p:spPr>
          <a:xfrm>
            <a:off x="1802827" y="23440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673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보드 형성평가 삽화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3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suh_h_0302_03_0002_401_1_9.png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8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6" name="그룹 65"/>
          <p:cNvGrpSpPr/>
          <p:nvPr/>
        </p:nvGrpSpPr>
        <p:grpSpPr>
          <a:xfrm>
            <a:off x="1460532" y="908720"/>
            <a:ext cx="4947672" cy="307708"/>
            <a:chOff x="1460532" y="908720"/>
            <a:chExt cx="4947672" cy="307708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13386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sp>
        <p:nvSpPr>
          <p:cNvPr id="44" name="TextBox 7">
            <a:extLst>
              <a:ext uri="{FF2B5EF4-FFF2-40B4-BE49-F238E27FC236}">
                <a16:creationId xmlns:a16="http://schemas.microsoft.com/office/drawing/2014/main" id="{7BF1B5DC-F156-44DF-AE9F-803589A0A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B51BA1-15CB-4CBA-AF32-BA004F6AA135}"/>
              </a:ext>
            </a:extLst>
          </p:cNvPr>
          <p:cNvSpPr txBox="1"/>
          <p:nvPr/>
        </p:nvSpPr>
        <p:spPr>
          <a:xfrm>
            <a:off x="7018371" y="1092168"/>
            <a:ext cx="2125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7C952A89-76CF-495C-9C82-9B92871D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39ADF4BD-8D40-4C24-B7C2-E9C61554FFF2}"/>
              </a:ext>
            </a:extLst>
          </p:cNvPr>
          <p:cNvSpPr/>
          <p:nvPr/>
        </p:nvSpPr>
        <p:spPr>
          <a:xfrm>
            <a:off x="6257542" y="49537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>
            <a:extLst>
              <a:ext uri="{FF2B5EF4-FFF2-40B4-BE49-F238E27FC236}">
                <a16:creationId xmlns:a16="http://schemas.microsoft.com/office/drawing/2014/main" id="{9E3B1706-7AE0-4CFF-A967-2FA539996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748D827D-615C-47C4-8B42-CA518EF4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93D36543-90B3-4419-A3D3-0F747D08C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43">
            <a:extLst>
              <a:ext uri="{FF2B5EF4-FFF2-40B4-BE49-F238E27FC236}">
                <a16:creationId xmlns:a16="http://schemas.microsoft.com/office/drawing/2014/main" id="{DAE4B703-4034-4D79-A32F-C4555CBAE06E}"/>
              </a:ext>
            </a:extLst>
          </p:cNvPr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       안에 알맞은 말을 써넣으시오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6" name="Picture 12">
            <a:extLst>
              <a:ext uri="{FF2B5EF4-FFF2-40B4-BE49-F238E27FC236}">
                <a16:creationId xmlns:a16="http://schemas.microsoft.com/office/drawing/2014/main" id="{E1D035F4-CCE0-4954-A89D-1AC4FCD9B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7264"/>
            <a:ext cx="331199" cy="33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모서리가 둥근 직사각형 47"/>
          <p:cNvSpPr/>
          <p:nvPr/>
        </p:nvSpPr>
        <p:spPr>
          <a:xfrm>
            <a:off x="755576" y="2528900"/>
            <a:ext cx="5501966" cy="936104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원을 완전히 </a:t>
            </a:r>
            <a:r>
              <a:rPr lang="ko-KR" altLang="en-US" sz="19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포개지도록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반으로 접어서 생기는  선분을 원의          이라고 합니다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60627" y="3248980"/>
            <a:ext cx="5529901" cy="936104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just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원의 중심과 원 위의 한 점을 이은 선분을</a:t>
            </a:r>
            <a:r>
              <a:rPr lang="en-US" altLang="ko-KR" sz="19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원의</a:t>
            </a:r>
            <a:endParaRPr lang="en-US" altLang="ko-KR" sz="19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    이라고 합니다</a:t>
            </a:r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256898" y="2989367"/>
            <a:ext cx="802934" cy="537565"/>
            <a:chOff x="6012160" y="1833284"/>
            <a:chExt cx="802934" cy="537565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6012160" y="1833284"/>
              <a:ext cx="660546" cy="29561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지름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5094" y="2015849"/>
              <a:ext cx="360000" cy="355000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866313" y="3725270"/>
            <a:ext cx="969383" cy="547090"/>
            <a:chOff x="5845711" y="1823759"/>
            <a:chExt cx="969383" cy="547090"/>
          </a:xfrm>
        </p:grpSpPr>
        <p:sp>
          <p:nvSpPr>
            <p:cNvPr id="71" name="직사각형 70"/>
            <p:cNvSpPr/>
            <p:nvPr/>
          </p:nvSpPr>
          <p:spPr bwMode="auto">
            <a:xfrm>
              <a:off x="5845711" y="1823759"/>
              <a:ext cx="942740" cy="29561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반지름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EEB3194-430D-4A4E-8DEF-5B08710B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5094" y="2015849"/>
              <a:ext cx="360000" cy="355000"/>
            </a:xfrm>
            <a:prstGeom prst="rect">
              <a:avLst/>
            </a:prstGeom>
          </p:spPr>
        </p:pic>
      </p:grp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2" y="2793835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3502562"/>
            <a:ext cx="94628" cy="10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506976" y="2492896"/>
            <a:ext cx="5898835" cy="1743460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90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80218"/>
              </p:ext>
            </p:extLst>
          </p:nvPr>
        </p:nvGraphicFramePr>
        <p:xfrm>
          <a:off x="2880366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5355"/>
              </p:ext>
            </p:extLst>
          </p:nvPr>
        </p:nvGraphicFramePr>
        <p:xfrm>
          <a:off x="3456094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55385"/>
              </p:ext>
            </p:extLst>
          </p:nvPr>
        </p:nvGraphicFramePr>
        <p:xfrm>
          <a:off x="4189228" y="272629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2778521" y="2827535"/>
            <a:ext cx="17859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93" y="2718805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칭찬하기 클릭 시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칭찬하기 버튼 클릭 시 나타나는 텍스트는 아래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랜덤으로 반영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노력해줘서 고마워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정말 대단해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네가 참 자랑스러워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!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43"/>
          <p:cNvSpPr txBox="1"/>
          <p:nvPr/>
        </p:nvSpPr>
        <p:spPr>
          <a:xfrm>
            <a:off x="644499" y="1604119"/>
            <a:ext cx="630376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안에 들어갈 수 있는 수를 모두 써 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460532" y="903338"/>
            <a:ext cx="4947672" cy="313090"/>
            <a:chOff x="1460532" y="903338"/>
            <a:chExt cx="4947672" cy="313090"/>
          </a:xfrm>
        </p:grpSpPr>
        <p:sp>
          <p:nvSpPr>
            <p:cNvPr id="76" name="순서도: 대체 처리 75"/>
            <p:cNvSpPr/>
            <p:nvPr/>
          </p:nvSpPr>
          <p:spPr>
            <a:xfrm>
              <a:off x="5808014" y="964400"/>
              <a:ext cx="482514" cy="252028"/>
            </a:xfrm>
            <a:prstGeom prst="flowChartAlternateProcess">
              <a:avLst/>
            </a:prstGeom>
            <a:solidFill>
              <a:schemeClr val="accent6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742806" y="903338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81" name="순서도: 대체 처리 80"/>
            <p:cNvSpPr/>
            <p:nvPr/>
          </p:nvSpPr>
          <p:spPr>
            <a:xfrm>
              <a:off x="532406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28519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</a:p>
          </p:txBody>
        </p:sp>
        <p:sp>
          <p:nvSpPr>
            <p:cNvPr id="86" name="순서도: 대체 처리 85"/>
            <p:cNvSpPr/>
            <p:nvPr/>
          </p:nvSpPr>
          <p:spPr>
            <a:xfrm>
              <a:off x="484777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480890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88" name="순서도: 대체 처리 87"/>
            <p:cNvSpPr/>
            <p:nvPr/>
          </p:nvSpPr>
          <p:spPr>
            <a:xfrm>
              <a:off x="436622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432736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</a:p>
          </p:txBody>
        </p:sp>
        <p:sp>
          <p:nvSpPr>
            <p:cNvPr id="90" name="순서도: 대체 처리 89"/>
            <p:cNvSpPr/>
            <p:nvPr/>
          </p:nvSpPr>
          <p:spPr>
            <a:xfrm>
              <a:off x="388993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385107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92" name="순서도: 대체 처리 91"/>
            <p:cNvSpPr/>
            <p:nvPr/>
          </p:nvSpPr>
          <p:spPr>
            <a:xfrm>
              <a:off x="340761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336874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94" name="순서도: 대체 처리 93"/>
            <p:cNvSpPr/>
            <p:nvPr/>
          </p:nvSpPr>
          <p:spPr>
            <a:xfrm>
              <a:off x="197348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93462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96" name="순서도: 대체 처리 95"/>
            <p:cNvSpPr/>
            <p:nvPr/>
          </p:nvSpPr>
          <p:spPr>
            <a:xfrm>
              <a:off x="1499400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460532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8" name="순서도: 대체 처리 97"/>
            <p:cNvSpPr/>
            <p:nvPr/>
          </p:nvSpPr>
          <p:spPr>
            <a:xfrm>
              <a:off x="2449778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2410910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100" name="순서도: 대체 처리 99"/>
            <p:cNvSpPr/>
            <p:nvPr/>
          </p:nvSpPr>
          <p:spPr>
            <a:xfrm>
              <a:off x="2931322" y="964400"/>
              <a:ext cx="451696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2892454" y="908720"/>
              <a:ext cx="665398" cy="293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</a:p>
          </p:txBody>
        </p:sp>
      </p:grpSp>
      <p:pic>
        <p:nvPicPr>
          <p:cNvPr id="4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9" y="1645934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199336" y="2168860"/>
            <a:ext cx="2874284" cy="1764196"/>
          </a:xfrm>
          <a:prstGeom prst="roundRect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182226" y="4337882"/>
            <a:ext cx="950423" cy="340269"/>
          </a:xfrm>
          <a:prstGeom prst="roundRect">
            <a:avLst/>
          </a:prstGeom>
          <a:solidFill>
            <a:srgbClr val="EFEFE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1900" b="1" dirty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24" y="420902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364"/>
            <a:ext cx="986400" cy="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79BAE427-08E8-4C20-81EB-2665EB33EB09}"/>
              </a:ext>
            </a:extLst>
          </p:cNvPr>
          <p:cNvGrpSpPr/>
          <p:nvPr/>
        </p:nvGrpSpPr>
        <p:grpSpPr>
          <a:xfrm>
            <a:off x="224269" y="3209778"/>
            <a:ext cx="6667165" cy="2027586"/>
            <a:chOff x="192745" y="3245704"/>
            <a:chExt cx="6667165" cy="202758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312E820-FAE6-40D2-BC13-580A5D20DCC8}"/>
                </a:ext>
              </a:extLst>
            </p:cNvPr>
            <p:cNvSpPr/>
            <p:nvPr/>
          </p:nvSpPr>
          <p:spPr>
            <a:xfrm>
              <a:off x="192745" y="3428922"/>
              <a:ext cx="6667165" cy="16562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:a16="http://schemas.microsoft.com/office/drawing/2014/main" id="{ABBE2CFD-EDEF-408E-B6E7-754E554E2514}"/>
                </a:ext>
              </a:extLst>
            </p:cNvPr>
            <p:cNvSpPr/>
            <p:nvPr/>
          </p:nvSpPr>
          <p:spPr>
            <a:xfrm>
              <a:off x="339276" y="3245704"/>
              <a:ext cx="738688" cy="324036"/>
            </a:xfrm>
            <a:prstGeom prst="round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풀이</a:t>
              </a: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id="{DB7D3205-CE04-4023-B35E-5BEC273DE875}"/>
                </a:ext>
              </a:extLst>
            </p:cNvPr>
            <p:cNvSpPr/>
            <p:nvPr/>
          </p:nvSpPr>
          <p:spPr>
            <a:xfrm flipH="1" flipV="1">
              <a:off x="5261885" y="5085183"/>
              <a:ext cx="195359" cy="188107"/>
            </a:xfrm>
            <a:prstGeom prst="rtTriangl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/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264"/>
              </p:ext>
            </p:extLst>
          </p:nvPr>
        </p:nvGraphicFramePr>
        <p:xfrm>
          <a:off x="658247" y="3608391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665" y="3717032"/>
            <a:ext cx="63930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이므로         ＜    이고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＋   ＜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82147"/>
              </p:ext>
            </p:extLst>
          </p:nvPr>
        </p:nvGraphicFramePr>
        <p:xfrm>
          <a:off x="1223628" y="3607763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65642"/>
              </p:ext>
            </p:extLst>
          </p:nvPr>
        </p:nvGraphicFramePr>
        <p:xfrm>
          <a:off x="2375756" y="3608391"/>
          <a:ext cx="661247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661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＋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7" y="3591888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13327"/>
              </p:ext>
            </p:extLst>
          </p:nvPr>
        </p:nvGraphicFramePr>
        <p:xfrm>
          <a:off x="3308792" y="3584727"/>
          <a:ext cx="288032" cy="649329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15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kumimoji="1" lang="ko-KR" altLang="en-US" sz="2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8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449734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58847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9" y="4513483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9085" y="4466743"/>
            <a:ext cx="54636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들어갈 수 있는 수는 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6232" y="882833"/>
            <a:ext cx="6928036" cy="4734173"/>
          </a:xfrm>
          <a:prstGeom prst="rect">
            <a:avLst/>
          </a:prstGeom>
          <a:solidFill>
            <a:schemeClr val="tx1">
              <a:lumMod val="75000"/>
              <a:lumOff val="2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85" y="1880828"/>
            <a:ext cx="4506059" cy="26407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25930" y="2636912"/>
            <a:ext cx="1618196" cy="94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2931322" y="23515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id="{7F12FE6F-C0EF-4ADC-97CF-5E8D2090F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77" name="직사각형 21">
            <a:extLst>
              <a:ext uri="{FF2B5EF4-FFF2-40B4-BE49-F238E27FC236}">
                <a16:creationId xmlns:a16="http://schemas.microsoft.com/office/drawing/2014/main" id="{D5B55AFB-7A91-4474-9F84-C0C56BAF8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">
            <a:extLst>
              <a:ext uri="{FF2B5EF4-FFF2-40B4-BE49-F238E27FC236}">
                <a16:creationId xmlns:a16="http://schemas.microsoft.com/office/drawing/2014/main" id="{D163DDF6-FD5E-4C30-933F-7F0064909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2FD59FB1-FDF1-4840-A093-DE6DE7F19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85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FE8B074A-CA8C-479D-B1F8-B137A14F6271}"/>
              </a:ext>
            </a:extLst>
          </p:cNvPr>
          <p:cNvGrpSpPr/>
          <p:nvPr/>
        </p:nvGrpSpPr>
        <p:grpSpPr>
          <a:xfrm>
            <a:off x="251520" y="1736812"/>
            <a:ext cx="3325182" cy="3113022"/>
            <a:chOff x="2172363" y="1692141"/>
            <a:chExt cx="4166539" cy="2999477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E921ECC-6FEF-4B87-BCE2-28A610BF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439" t="17497"/>
            <a:stretch/>
          </p:blipFill>
          <p:spPr>
            <a:xfrm>
              <a:off x="2172363" y="1692141"/>
              <a:ext cx="1457124" cy="246201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8DE60CF-A8EE-4A8B-817E-B013EF138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497" r="23760"/>
            <a:stretch/>
          </p:blipFill>
          <p:spPr>
            <a:xfrm>
              <a:off x="3600002" y="1692141"/>
              <a:ext cx="2738899" cy="2462016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6CDC7D03-2F9C-4501-84D2-0F95B7A43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842" r="11928" b="-13155"/>
            <a:stretch/>
          </p:blipFill>
          <p:spPr>
            <a:xfrm>
              <a:off x="2172363" y="4149080"/>
              <a:ext cx="4166539" cy="542538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1231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)3-2-3(2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및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위 마우스 오버 시 회색 테두리 효과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Tx/>
              <a:buChar char="-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86320"/>
            <a:ext cx="2974460" cy="7166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원과 원이 아닌 도형으로 이루어진 그림이 있습니다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12EB4B-7582-4C00-9604-E75D115D4E88}"/>
              </a:ext>
            </a:extLst>
          </p:cNvPr>
          <p:cNvGrpSpPr/>
          <p:nvPr/>
        </p:nvGrpSpPr>
        <p:grpSpPr>
          <a:xfrm>
            <a:off x="5244356" y="978518"/>
            <a:ext cx="1847924" cy="541306"/>
            <a:chOff x="5064336" y="978518"/>
            <a:chExt cx="1847924" cy="541306"/>
          </a:xfrm>
        </p:grpSpPr>
        <p:sp>
          <p:nvSpPr>
            <p:cNvPr id="46" name="타원 45"/>
            <p:cNvSpPr/>
            <p:nvPr/>
          </p:nvSpPr>
          <p:spPr>
            <a:xfrm>
              <a:off x="5064336" y="978518"/>
              <a:ext cx="296538" cy="292104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#1</a:t>
              </a:r>
              <a:endPara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246862" y="1193922"/>
              <a:ext cx="665398" cy="315483"/>
              <a:chOff x="5796136" y="1193922"/>
              <a:chExt cx="665398" cy="315483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5" name="TextBox 54"/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2" name="TextBox 41"/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5148064" y="1206277"/>
              <a:ext cx="665398" cy="313547"/>
              <a:chOff x="4698690" y="1206277"/>
              <a:chExt cx="665398" cy="313547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TextBox 49"/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60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72" y="184088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3597674" y="45790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31150" y="151223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43" y="4511156"/>
            <a:ext cx="360000" cy="360000"/>
          </a:xfrm>
          <a:prstGeom prst="rect">
            <a:avLst/>
          </a:prstGeom>
        </p:spPr>
      </p:pic>
      <p:sp>
        <p:nvSpPr>
          <p:cNvPr id="52" name="TextBox 7">
            <a:extLst>
              <a:ext uri="{FF2B5EF4-FFF2-40B4-BE49-F238E27FC236}">
                <a16:creationId xmlns:a16="http://schemas.microsoft.com/office/drawing/2014/main" id="{1DBA458F-859B-467A-8799-84CE413AC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7" name="직사각형 21">
            <a:extLst>
              <a:ext uri="{FF2B5EF4-FFF2-40B4-BE49-F238E27FC236}">
                <a16:creationId xmlns:a16="http://schemas.microsoft.com/office/drawing/2014/main" id="{3D1E9976-5BB1-4291-B9ED-1DFAF0CA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B5B919A4-2755-4389-B42B-A7BC0B6BB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E055FA94-6AC9-4AEF-A9A8-0C78E06BF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101D466-631C-4A0E-B866-30113272433E}"/>
              </a:ext>
            </a:extLst>
          </p:cNvPr>
          <p:cNvGrpSpPr/>
          <p:nvPr/>
        </p:nvGrpSpPr>
        <p:grpSpPr>
          <a:xfrm>
            <a:off x="440395" y="1718677"/>
            <a:ext cx="2644852" cy="1130704"/>
            <a:chOff x="990750" y="511078"/>
            <a:chExt cx="2644852" cy="1130704"/>
          </a:xfrm>
        </p:grpSpPr>
        <p:sp>
          <p:nvSpPr>
            <p:cNvPr id="69" name="모서리가 둥근 직사각형 61">
              <a:extLst>
                <a:ext uri="{FF2B5EF4-FFF2-40B4-BE49-F238E27FC236}">
                  <a16:creationId xmlns:a16="http://schemas.microsoft.com/office/drawing/2014/main" id="{A7983E82-0D17-42D7-A125-AC3963F7E355}"/>
                </a:ext>
              </a:extLst>
            </p:cNvPr>
            <p:cNvSpPr/>
            <p:nvPr/>
          </p:nvSpPr>
          <p:spPr>
            <a:xfrm>
              <a:off x="990750" y="511078"/>
              <a:ext cx="2644852" cy="93435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5E82F75-DF54-4289-85F9-AD0B9C836825}"/>
                </a:ext>
              </a:extLst>
            </p:cNvPr>
            <p:cNvSpPr/>
            <p:nvPr/>
          </p:nvSpPr>
          <p:spPr>
            <a:xfrm>
              <a:off x="1061086" y="56325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원과 원이 아닌 도형을 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구분하지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FB2F500-40F7-4DD9-A797-CBE255B911E6}"/>
                </a:ext>
              </a:extLst>
            </p:cNvPr>
            <p:cNvSpPr/>
            <p:nvPr/>
          </p:nvSpPr>
          <p:spPr>
            <a:xfrm flipV="1">
              <a:off x="3221700" y="1437555"/>
              <a:ext cx="90011" cy="204227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828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956" y="700934"/>
            <a:ext cx="6912260" cy="510971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DB23B7-9330-49A9-87A9-5D56469480BD}"/>
              </a:ext>
            </a:extLst>
          </p:cNvPr>
          <p:cNvGrpSpPr/>
          <p:nvPr/>
        </p:nvGrpSpPr>
        <p:grpSpPr>
          <a:xfrm>
            <a:off x="71500" y="1244772"/>
            <a:ext cx="6909716" cy="3948424"/>
            <a:chOff x="37036" y="1169991"/>
            <a:chExt cx="7155416" cy="345855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86F61C9-8B07-4520-AD99-871306CA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7" y="1169991"/>
              <a:ext cx="3592450" cy="298416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AFCC0B1-7DDB-4E41-81D4-35A7D6E2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0002" y="1169991"/>
              <a:ext cx="3592450" cy="298416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AA84B6-0282-47F4-9248-1A7D04FDC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36" y="4149080"/>
              <a:ext cx="7155415" cy="479464"/>
            </a:xfrm>
            <a:prstGeom prst="rect">
              <a:avLst/>
            </a:prstGeom>
          </p:spPr>
        </p:pic>
      </p:grp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just">
              <a:buFontTx/>
              <a:buChar char="-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삽화는 상하 중앙에 최대한 크게 삽입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18" y="695547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7">
            <a:extLst>
              <a:ext uri="{FF2B5EF4-FFF2-40B4-BE49-F238E27FC236}">
                <a16:creationId xmlns:a16="http://schemas.microsoft.com/office/drawing/2014/main" id="{41833E20-2F15-4787-84BB-7C61E38D9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89100" y="2541329"/>
            <a:ext cx="2033896" cy="995683"/>
            <a:chOff x="990751" y="646099"/>
            <a:chExt cx="2033896" cy="995683"/>
          </a:xfrm>
        </p:grpSpPr>
        <p:sp>
          <p:nvSpPr>
            <p:cNvPr id="25" name="모서리가 둥근 직사각형 61">
              <a:extLst>
                <a:ext uri="{FF2B5EF4-FFF2-40B4-BE49-F238E27FC236}">
                  <a16:creationId xmlns:a16="http://schemas.microsoft.com/office/drawing/2014/main" id="{EE208D9B-19FA-4584-9F0E-343E9CBF9006}"/>
                </a:ext>
              </a:extLst>
            </p:cNvPr>
            <p:cNvSpPr/>
            <p:nvPr/>
          </p:nvSpPr>
          <p:spPr>
            <a:xfrm>
              <a:off x="990751" y="646099"/>
              <a:ext cx="2033896" cy="799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DE7668-8927-410F-B5B4-1B29F47D260B}"/>
                </a:ext>
              </a:extLst>
            </p:cNvPr>
            <p:cNvSpPr/>
            <p:nvPr/>
          </p:nvSpPr>
          <p:spPr>
            <a:xfrm>
              <a:off x="1121999" y="774945"/>
              <a:ext cx="1811591" cy="56173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그림에서 원을 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찾아볼까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C43CAEE3-4FEB-47B0-8571-DB915B6A7D4F}"/>
                </a:ext>
              </a:extLst>
            </p:cNvPr>
            <p:cNvSpPr/>
            <p:nvPr/>
          </p:nvSpPr>
          <p:spPr>
            <a:xfrm flipV="1">
              <a:off x="1835696" y="1437555"/>
              <a:ext cx="90011" cy="204227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730629" y="1780391"/>
            <a:ext cx="2644852" cy="1155552"/>
            <a:chOff x="990750" y="486230"/>
            <a:chExt cx="2644852" cy="1155552"/>
          </a:xfrm>
        </p:grpSpPr>
        <p:sp>
          <p:nvSpPr>
            <p:cNvPr id="31" name="모서리가 둥근 직사각형 61">
              <a:extLst>
                <a:ext uri="{FF2B5EF4-FFF2-40B4-BE49-F238E27FC236}">
                  <a16:creationId xmlns:a16="http://schemas.microsoft.com/office/drawing/2014/main" id="{EE208D9B-19FA-4584-9F0E-343E9CBF9006}"/>
                </a:ext>
              </a:extLst>
            </p:cNvPr>
            <p:cNvSpPr/>
            <p:nvPr/>
          </p:nvSpPr>
          <p:spPr>
            <a:xfrm>
              <a:off x="990750" y="486230"/>
              <a:ext cx="2644852" cy="9591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9DE7668-8927-410F-B5B4-1B29F47D260B}"/>
                </a:ext>
              </a:extLst>
            </p:cNvPr>
            <p:cNvSpPr/>
            <p:nvPr/>
          </p:nvSpPr>
          <p:spPr>
            <a:xfrm>
              <a:off x="1061086" y="550663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원과 원이 아닌 도형을 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구분하지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C43CAEE3-4FEB-47B0-8571-DB915B6A7D4F}"/>
                </a:ext>
              </a:extLst>
            </p:cNvPr>
            <p:cNvSpPr/>
            <p:nvPr/>
          </p:nvSpPr>
          <p:spPr>
            <a:xfrm flipV="1">
              <a:off x="2845736" y="1437555"/>
              <a:ext cx="90011" cy="204227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타원 33"/>
          <p:cNvSpPr/>
          <p:nvPr/>
        </p:nvSpPr>
        <p:spPr>
          <a:xfrm>
            <a:off x="141289" y="13767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208E4FEE-EFD0-4284-ABA0-4EC2B1040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2B565B28-38A1-4F99-923C-B7BEA21C0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7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511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2</a:t>
                      </a:r>
                      <a:r>
                        <a:rPr kumimoji="0" lang="ko-KR" altLang="en-US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 </a:t>
                      </a:r>
                      <a:r>
                        <a:rPr kumimoji="0"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)3-2-3(2</a:t>
                      </a:r>
                      <a:r>
                        <a:rPr kumimoji="0"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r>
                        <a:rPr kumimoji="0"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직사각형 21">
            <a:extLst>
              <a:ext uri="{FF2B5EF4-FFF2-40B4-BE49-F238E27FC236}">
                <a16:creationId xmlns:a16="http://schemas.microsoft.com/office/drawing/2014/main" id="{3D1E9976-5BB1-4291-B9ED-1DFAF0CA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FE8B074A-CA8C-479D-B1F8-B137A14F6271}"/>
              </a:ext>
            </a:extLst>
          </p:cNvPr>
          <p:cNvGrpSpPr/>
          <p:nvPr/>
        </p:nvGrpSpPr>
        <p:grpSpPr>
          <a:xfrm>
            <a:off x="251520" y="1736812"/>
            <a:ext cx="3325182" cy="3113022"/>
            <a:chOff x="2172363" y="1692141"/>
            <a:chExt cx="4166539" cy="2999477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E921ECC-6FEF-4B87-BCE2-28A610BF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439" t="17497"/>
            <a:stretch/>
          </p:blipFill>
          <p:spPr>
            <a:xfrm>
              <a:off x="2172363" y="1692141"/>
              <a:ext cx="1457124" cy="246201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8DE60CF-A8EE-4A8B-817E-B013EF138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497" r="23760"/>
            <a:stretch/>
          </p:blipFill>
          <p:spPr>
            <a:xfrm>
              <a:off x="3600002" y="1692141"/>
              <a:ext cx="2738899" cy="2462016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CDC7D03-2F9C-4501-84D2-0F95B7A43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842" r="11928" b="-13155"/>
            <a:stretch/>
          </p:blipFill>
          <p:spPr>
            <a:xfrm>
              <a:off x="2172363" y="4149080"/>
              <a:ext cx="4166539" cy="542538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101D466-631C-4A0E-B866-30113272433E}"/>
              </a:ext>
            </a:extLst>
          </p:cNvPr>
          <p:cNvGrpSpPr/>
          <p:nvPr/>
        </p:nvGrpSpPr>
        <p:grpSpPr>
          <a:xfrm>
            <a:off x="440395" y="1718677"/>
            <a:ext cx="2644852" cy="1130704"/>
            <a:chOff x="990750" y="511078"/>
            <a:chExt cx="2644852" cy="1130704"/>
          </a:xfrm>
        </p:grpSpPr>
        <p:sp>
          <p:nvSpPr>
            <p:cNvPr id="59" name="모서리가 둥근 직사각형 61">
              <a:extLst>
                <a:ext uri="{FF2B5EF4-FFF2-40B4-BE49-F238E27FC236}">
                  <a16:creationId xmlns:a16="http://schemas.microsoft.com/office/drawing/2014/main" id="{A7983E82-0D17-42D7-A125-AC3963F7E355}"/>
                </a:ext>
              </a:extLst>
            </p:cNvPr>
            <p:cNvSpPr/>
            <p:nvPr/>
          </p:nvSpPr>
          <p:spPr>
            <a:xfrm>
              <a:off x="990750" y="511078"/>
              <a:ext cx="2644852" cy="93435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5E82F75-DF54-4289-85F9-AD0B9C836825}"/>
                </a:ext>
              </a:extLst>
            </p:cNvPr>
            <p:cNvSpPr/>
            <p:nvPr/>
          </p:nvSpPr>
          <p:spPr>
            <a:xfrm>
              <a:off x="1061086" y="56325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원과 원이 아닌 도형을 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구분하지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2FB2F500-40F7-4DD9-A797-CBE255B911E6}"/>
                </a:ext>
              </a:extLst>
            </p:cNvPr>
            <p:cNvSpPr/>
            <p:nvPr/>
          </p:nvSpPr>
          <p:spPr>
            <a:xfrm flipV="1">
              <a:off x="3221700" y="1437555"/>
              <a:ext cx="90011" cy="204227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원은 모두 몇 개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1994467"/>
            <a:ext cx="2974460" cy="8174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왼쪽 얼굴에 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오른쪽 귀에 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개가 있습니다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5328084" y="1193922"/>
            <a:ext cx="1764196" cy="325902"/>
            <a:chOff x="4788024" y="1193922"/>
            <a:chExt cx="1764196" cy="325902"/>
          </a:xfrm>
        </p:grpSpPr>
        <p:grpSp>
          <p:nvGrpSpPr>
            <p:cNvPr id="71" name="그룹 70"/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9" name="TextBox 78"/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7" name="TextBox 76"/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5" name="TextBox 74"/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83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03" y="186236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016680FE-3524-4749-AB71-05FEC15ED878}"/>
              </a:ext>
            </a:extLst>
          </p:cNvPr>
          <p:cNvSpPr/>
          <p:nvPr/>
        </p:nvSpPr>
        <p:spPr>
          <a:xfrm>
            <a:off x="3575410" y="42750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72FBB0AB-0A54-432A-AE56-122B5AF3C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AB739C60-6ACF-4D5E-8727-DB2B2056D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ED279C12-5C09-4ABA-8614-FF31161D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43" y="4511156"/>
            <a:ext cx="360000" cy="360000"/>
          </a:xfrm>
          <a:prstGeom prst="rect">
            <a:avLst/>
          </a:prstGeom>
        </p:spPr>
      </p:pic>
      <p:sp>
        <p:nvSpPr>
          <p:cNvPr id="62" name="직사각형 21">
            <a:extLst>
              <a:ext uri="{FF2B5EF4-FFF2-40B4-BE49-F238E27FC236}">
                <a16:creationId xmlns:a16="http://schemas.microsoft.com/office/drawing/2014/main" id="{3D1E9976-5BB1-4291-B9ED-1DFAF0CA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FE8B074A-CA8C-479D-B1F8-B137A14F6271}"/>
              </a:ext>
            </a:extLst>
          </p:cNvPr>
          <p:cNvGrpSpPr/>
          <p:nvPr/>
        </p:nvGrpSpPr>
        <p:grpSpPr>
          <a:xfrm>
            <a:off x="251520" y="1736812"/>
            <a:ext cx="3325182" cy="3113022"/>
            <a:chOff x="2172363" y="1692141"/>
            <a:chExt cx="4166539" cy="2999477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E921ECC-6FEF-4B87-BCE2-28A610BF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439" t="17497"/>
            <a:stretch/>
          </p:blipFill>
          <p:spPr>
            <a:xfrm>
              <a:off x="2172363" y="1692141"/>
              <a:ext cx="1457124" cy="2462016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8DE60CF-A8EE-4A8B-817E-B013EF138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497" r="23760"/>
            <a:stretch/>
          </p:blipFill>
          <p:spPr>
            <a:xfrm>
              <a:off x="3600002" y="1692141"/>
              <a:ext cx="2738899" cy="2462016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CDC7D03-2F9C-4501-84D2-0F95B7A43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842" r="11928" b="-13155"/>
            <a:stretch/>
          </p:blipFill>
          <p:spPr>
            <a:xfrm>
              <a:off x="2172363" y="4149080"/>
              <a:ext cx="4166539" cy="542538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101D466-631C-4A0E-B866-30113272433E}"/>
              </a:ext>
            </a:extLst>
          </p:cNvPr>
          <p:cNvGrpSpPr/>
          <p:nvPr/>
        </p:nvGrpSpPr>
        <p:grpSpPr>
          <a:xfrm>
            <a:off x="440395" y="1718677"/>
            <a:ext cx="2644852" cy="1130704"/>
            <a:chOff x="990750" y="511078"/>
            <a:chExt cx="2644852" cy="1130704"/>
          </a:xfrm>
        </p:grpSpPr>
        <p:sp>
          <p:nvSpPr>
            <p:cNvPr id="63" name="모서리가 둥근 직사각형 61">
              <a:extLst>
                <a:ext uri="{FF2B5EF4-FFF2-40B4-BE49-F238E27FC236}">
                  <a16:creationId xmlns:a16="http://schemas.microsoft.com/office/drawing/2014/main" id="{A7983E82-0D17-42D7-A125-AC3963F7E355}"/>
                </a:ext>
              </a:extLst>
            </p:cNvPr>
            <p:cNvSpPr/>
            <p:nvPr/>
          </p:nvSpPr>
          <p:spPr>
            <a:xfrm>
              <a:off x="990750" y="511078"/>
              <a:ext cx="2644852" cy="93435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5E82F75-DF54-4289-85F9-AD0B9C836825}"/>
                </a:ext>
              </a:extLst>
            </p:cNvPr>
            <p:cNvSpPr/>
            <p:nvPr/>
          </p:nvSpPr>
          <p:spPr>
            <a:xfrm>
              <a:off x="1061086" y="563251"/>
              <a:ext cx="2543753" cy="85044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원과 원이 아닌 도형을 </a:t>
              </a:r>
            </a:p>
            <a:p>
              <a:pPr algn="ctr"/>
              <a:r>
                <a:rPr lang="ko-KR" altLang="en-US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어떻게 구분하지</a:t>
              </a:r>
              <a:r>
                <a:rPr lang="en-US" altLang="ko-KR" sz="1900" spc="-15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2FB2F500-40F7-4DD9-A797-CBE255B911E6}"/>
                </a:ext>
              </a:extLst>
            </p:cNvPr>
            <p:cNvSpPr/>
            <p:nvPr/>
          </p:nvSpPr>
          <p:spPr>
            <a:xfrm flipV="1">
              <a:off x="3221700" y="1437555"/>
              <a:ext cx="90011" cy="204227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원과 원이 아닌 도형을 어떻게 구분하였는지 말해 보세요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3865028" y="2310863"/>
            <a:ext cx="2975224" cy="975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왼쪽 얼굴의 테두리 모양은 어느 쪽에서 보더라도 똑같은 모양입니다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5328084" y="1193922"/>
            <a:ext cx="1764196" cy="325902"/>
            <a:chOff x="4788024" y="1193922"/>
            <a:chExt cx="1764196" cy="325902"/>
          </a:xfrm>
        </p:grpSpPr>
        <p:grpSp>
          <p:nvGrpSpPr>
            <p:cNvPr id="70" name="그룹 69"/>
            <p:cNvGrpSpPr/>
            <p:nvPr/>
          </p:nvGrpSpPr>
          <p:grpSpPr>
            <a:xfrm>
              <a:off x="5886822" y="1193922"/>
              <a:ext cx="665398" cy="315483"/>
              <a:chOff x="5796136" y="1193922"/>
              <a:chExt cx="665398" cy="315483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8" name="TextBox 77"/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5328084" y="1198285"/>
              <a:ext cx="620721" cy="313547"/>
              <a:chOff x="5237898" y="1198285"/>
              <a:chExt cx="620721" cy="313547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6" name="TextBox 75"/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4788024" y="1206277"/>
              <a:ext cx="665398" cy="313547"/>
              <a:chOff x="4698690" y="1206277"/>
              <a:chExt cx="665398" cy="31354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4" name="TextBox 73"/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pic>
        <p:nvPicPr>
          <p:cNvPr id="83" name="Picture 4">
            <a:extLst>
              <a:ext uri="{FF2B5EF4-FFF2-40B4-BE49-F238E27FC236}">
                <a16:creationId xmlns:a16="http://schemas.microsoft.com/office/drawing/2014/main" id="{0BE31CF1-9B7B-4161-ADA4-98B2F544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99" y="212199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C1815939-5043-4405-B131-5C20DD71AF3A}"/>
              </a:ext>
            </a:extLst>
          </p:cNvPr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B2413855-193E-4ECA-B647-C29F3EB76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 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016680FE-3524-4749-AB71-05FEC15ED878}"/>
              </a:ext>
            </a:extLst>
          </p:cNvPr>
          <p:cNvSpPr/>
          <p:nvPr/>
        </p:nvSpPr>
        <p:spPr>
          <a:xfrm>
            <a:off x="3575410" y="437259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A9DAE862-740F-44E7-9B35-FD85CECC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C30B0F06-1F91-4A02-A999-209BB1E87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000DA2-AC0B-49B1-A55D-CED7164938F6}"/>
              </a:ext>
            </a:extLst>
          </p:cNvPr>
          <p:cNvSpPr/>
          <p:nvPr/>
        </p:nvSpPr>
        <p:spPr bwMode="auto">
          <a:xfrm>
            <a:off x="3865028" y="3397281"/>
            <a:ext cx="2975224" cy="975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ko-KR" altLang="en-US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오른쪽 얼굴의 테두리 모양은 보는 방향에 따라 모양이 다릅니다</a:t>
            </a:r>
            <a:r>
              <a:rPr lang="en-US" altLang="ko-KR" sz="1900" b="1" spc="-150" dirty="0">
                <a:solidFill>
                  <a:srgbClr val="00A0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>
              <a:ln>
                <a:noFill/>
              </a:ln>
              <a:solidFill>
                <a:srgbClr val="00A0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45BA8277-DE69-4341-A02A-18C2ABBA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99" y="320840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43" y="4511156"/>
            <a:ext cx="360000" cy="360000"/>
          </a:xfrm>
          <a:prstGeom prst="rect">
            <a:avLst/>
          </a:prstGeom>
        </p:spPr>
      </p:pic>
      <p:sp>
        <p:nvSpPr>
          <p:cNvPr id="66" name="직사각형 21">
            <a:extLst>
              <a:ext uri="{FF2B5EF4-FFF2-40B4-BE49-F238E27FC236}">
                <a16:creationId xmlns:a16="http://schemas.microsoft.com/office/drawing/2014/main" id="{3D1E9976-5BB1-4291-B9ED-1DFAF0CA1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7420" y="1948384"/>
            <a:ext cx="60248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지름을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205639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2C9A7-DCE5-4D98-83EF-0A078458E352}"/>
              </a:ext>
            </a:extLst>
          </p:cNvPr>
          <p:cNvSpPr txBox="1"/>
          <p:nvPr/>
        </p:nvSpPr>
        <p:spPr>
          <a:xfrm>
            <a:off x="707420" y="2348880"/>
            <a:ext cx="60248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원에서 원의 반지름은 모두 같음을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72A0A38-49B0-4E05-A047-DDD962829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245689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9C76F9-BC4B-4452-87A5-05C53CA0B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35304" y="1092168"/>
            <a:ext cx="2125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58899" y="4509120"/>
            <a:ext cx="6029325" cy="1019175"/>
            <a:chOff x="723875" y="4653136"/>
            <a:chExt cx="6029325" cy="1019175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75" y="4653136"/>
              <a:ext cx="6029325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122105" y="5013875"/>
              <a:ext cx="2880320" cy="276999"/>
            </a:xfrm>
            <a:prstGeom prst="rect">
              <a:avLst/>
            </a:prstGeom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kumimoji="1" lang="ko-KR" altLang="en-US" sz="1200" b="1" i="0" kern="12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자</a:t>
              </a:r>
            </a:p>
          </p:txBody>
        </p:sp>
      </p:grpSp>
      <p:sp>
        <p:nvSpPr>
          <p:cNvPr id="27" name="타원 26"/>
          <p:cNvSpPr/>
          <p:nvPr/>
        </p:nvSpPr>
        <p:spPr>
          <a:xfrm>
            <a:off x="5760132" y="4509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1">
            <a:extLst>
              <a:ext uri="{FF2B5EF4-FFF2-40B4-BE49-F238E27FC236}">
                <a16:creationId xmlns:a16="http://schemas.microsoft.com/office/drawing/2014/main" id="{C924877C-E962-4B04-8D7D-72FEB603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E05E8580-F31A-43CA-8DA1-965084411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B5056A27-FAD3-48BA-84FE-F78CCB368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4476C6-2BF7-4B5D-B0CD-2269EAA0F2FE}"/>
              </a:ext>
            </a:extLst>
          </p:cNvPr>
          <p:cNvSpPr txBox="1"/>
          <p:nvPr/>
        </p:nvSpPr>
        <p:spPr>
          <a:xfrm>
            <a:off x="707420" y="2744924"/>
            <a:ext cx="60248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한 원에서 원의 지름은 모두 같음을 알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E05DAD6-30C2-46BF-A9D7-B331D093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285293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F372672-E401-4B44-9FA8-56EF41C78E1D}"/>
              </a:ext>
            </a:extLst>
          </p:cNvPr>
          <p:cNvSpPr txBox="1"/>
          <p:nvPr/>
        </p:nvSpPr>
        <p:spPr>
          <a:xfrm>
            <a:off x="707420" y="3152291"/>
            <a:ext cx="60248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지름을 찾을 수 있습니다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7A5C7703-6B5C-4C01-9747-9BC3EC24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0" y="326030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원과 원이 아닌 도형을 비교해 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타원 78"/>
          <p:cNvSpPr/>
          <p:nvPr/>
        </p:nvSpPr>
        <p:spPr>
          <a:xfrm>
            <a:off x="5278073" y="21991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728C51B-0B5C-4A83-AC82-3788FBDAD451}"/>
              </a:ext>
            </a:extLst>
          </p:cNvPr>
          <p:cNvGrpSpPr/>
          <p:nvPr/>
        </p:nvGrpSpPr>
        <p:grpSpPr>
          <a:xfrm>
            <a:off x="5334214" y="1302898"/>
            <a:ext cx="1764196" cy="325902"/>
            <a:chOff x="5148064" y="1193922"/>
            <a:chExt cx="1764196" cy="32590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7F3A241-83F8-434C-855E-EE3BF52E0CBD}"/>
                </a:ext>
              </a:extLst>
            </p:cNvPr>
            <p:cNvGrpSpPr/>
            <p:nvPr/>
          </p:nvGrpSpPr>
          <p:grpSpPr>
            <a:xfrm>
              <a:off x="6246862" y="1193922"/>
              <a:ext cx="665398" cy="315483"/>
              <a:chOff x="5796136" y="1193922"/>
              <a:chExt cx="665398" cy="315483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218FDF0-CAC1-46D3-AE17-F53ED6E5F8CC}"/>
                  </a:ext>
                </a:extLst>
              </p:cNvPr>
              <p:cNvSpPr/>
              <p:nvPr/>
            </p:nvSpPr>
            <p:spPr>
              <a:xfrm>
                <a:off x="5820588" y="1253814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234E84-EFFB-438E-8FA4-2BE0895BEE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1193922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11710C4-8B4C-41FF-A4D1-84A7E76DDDC1}"/>
                </a:ext>
              </a:extLst>
            </p:cNvPr>
            <p:cNvGrpSpPr/>
            <p:nvPr/>
          </p:nvGrpSpPr>
          <p:grpSpPr>
            <a:xfrm>
              <a:off x="5688124" y="1198285"/>
              <a:ext cx="620721" cy="313547"/>
              <a:chOff x="5237898" y="1198285"/>
              <a:chExt cx="620721" cy="313547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A493EA8-362E-43CA-9644-90BC0CC03314}"/>
                  </a:ext>
                </a:extLst>
              </p:cNvPr>
              <p:cNvSpPr/>
              <p:nvPr/>
            </p:nvSpPr>
            <p:spPr>
              <a:xfrm>
                <a:off x="5269875" y="1255435"/>
                <a:ext cx="521274" cy="25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A13548-0F91-43BF-81D7-1D6ED53FF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7898" y="1198285"/>
                <a:ext cx="620721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68EA511-1AA9-45CE-A600-0FF950E90616}"/>
                </a:ext>
              </a:extLst>
            </p:cNvPr>
            <p:cNvGrpSpPr/>
            <p:nvPr/>
          </p:nvGrpSpPr>
          <p:grpSpPr>
            <a:xfrm>
              <a:off x="5148064" y="1206277"/>
              <a:ext cx="665398" cy="313547"/>
              <a:chOff x="4698690" y="1206277"/>
              <a:chExt cx="665398" cy="313547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5FB42AB-E549-4933-97DE-0DD80A3FF912}"/>
                  </a:ext>
                </a:extLst>
              </p:cNvPr>
              <p:cNvSpPr/>
              <p:nvPr/>
            </p:nvSpPr>
            <p:spPr>
              <a:xfrm>
                <a:off x="4721162" y="1256644"/>
                <a:ext cx="521274" cy="25559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70ABF1-AE3A-48B7-BB09-20B7F7D088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8690" y="1206277"/>
                <a:ext cx="665398" cy="3135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물음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</p:grpSp>
      </p:grpSp>
      <p:sp>
        <p:nvSpPr>
          <p:cNvPr id="35" name="TextBox 7">
            <a:extLst>
              <a:ext uri="{FF2B5EF4-FFF2-40B4-BE49-F238E27FC236}">
                <a16:creationId xmlns:a16="http://schemas.microsoft.com/office/drawing/2014/main" id="{6104C6B3-E2BA-4C0E-91A4-FCC017A1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3-2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55EB768-A9C2-41AB-A0EC-0963161E24F6}"/>
              </a:ext>
            </a:extLst>
          </p:cNvPr>
          <p:cNvSpPr/>
          <p:nvPr/>
        </p:nvSpPr>
        <p:spPr>
          <a:xfrm>
            <a:off x="5060148" y="13366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8670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3"/>
          <p:cNvSpPr txBox="1"/>
          <p:nvPr/>
        </p:nvSpPr>
        <p:spPr>
          <a:xfrm>
            <a:off x="389043" y="1808820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두 종이를 각각 완전히 포개지도록 두 번씩 반으로 접어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21">
            <a:extLst>
              <a:ext uri="{FF2B5EF4-FFF2-40B4-BE49-F238E27FC236}">
                <a16:creationId xmlns:a16="http://schemas.microsoft.com/office/drawing/2014/main" id="{01ABBC29-70B2-4745-8D69-C24133733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suh_h_0302_03_0002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6AA6ACF9-7037-4A4D-A5F9-66EA1A4D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1D6184D9-E033-4E43-A7E4-F2D79D84F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원의 중심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반지름</a:t>
            </a:r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지름을 알아볼까요</a:t>
            </a:r>
            <a:endParaRPr kumimoji="0"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C62E30-6419-48B2-AF1F-D0F345F0FFAF}"/>
              </a:ext>
            </a:extLst>
          </p:cNvPr>
          <p:cNvGrpSpPr/>
          <p:nvPr/>
        </p:nvGrpSpPr>
        <p:grpSpPr>
          <a:xfrm>
            <a:off x="776022" y="2528903"/>
            <a:ext cx="5847492" cy="2025508"/>
            <a:chOff x="776022" y="2528903"/>
            <a:chExt cx="5847492" cy="20255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FBC12C-D630-435B-AE4E-E8A9CB93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22" y="2528903"/>
              <a:ext cx="5847492" cy="2025508"/>
            </a:xfrm>
            <a:prstGeom prst="rect">
              <a:avLst/>
            </a:prstGeom>
          </p:spPr>
        </p:pic>
        <p:sp>
          <p:nvSpPr>
            <p:cNvPr id="63" name="TextBox 43">
              <a:extLst>
                <a:ext uri="{FF2B5EF4-FFF2-40B4-BE49-F238E27FC236}">
                  <a16:creationId xmlns:a16="http://schemas.microsoft.com/office/drawing/2014/main" id="{6F87C51D-B2F1-42E9-AF51-2C2736FAB2C5}"/>
                </a:ext>
              </a:extLst>
            </p:cNvPr>
            <p:cNvSpPr txBox="1"/>
            <p:nvPr/>
          </p:nvSpPr>
          <p:spPr>
            <a:xfrm>
              <a:off x="789030" y="2573242"/>
              <a:ext cx="404651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>
                  <a:latin typeface="맑은 고딕" pitchFamily="50" charset="-127"/>
                  <a:ea typeface="맑은 고딕" pitchFamily="50" charset="-127"/>
                </a:rPr>
                <a:t>가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TextBox 43">
              <a:extLst>
                <a:ext uri="{FF2B5EF4-FFF2-40B4-BE49-F238E27FC236}">
                  <a16:creationId xmlns:a16="http://schemas.microsoft.com/office/drawing/2014/main" id="{FB086C3E-29BC-4E3D-AB2D-DC38154FDF2A}"/>
                </a:ext>
              </a:extLst>
            </p:cNvPr>
            <p:cNvSpPr txBox="1"/>
            <p:nvPr/>
          </p:nvSpPr>
          <p:spPr>
            <a:xfrm>
              <a:off x="4030832" y="2573242"/>
              <a:ext cx="404651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>
                  <a:latin typeface="맑은 고딕" pitchFamily="50" charset="-127"/>
                  <a:ea typeface="맑은 고딕" pitchFamily="50" charset="-127"/>
                </a:rPr>
                <a:t>나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5" name="TextBox 43">
              <a:extLst>
                <a:ext uri="{FF2B5EF4-FFF2-40B4-BE49-F238E27FC236}">
                  <a16:creationId xmlns:a16="http://schemas.microsoft.com/office/drawing/2014/main" id="{06C35F33-1779-405B-B2BE-B0F9B73DA6D5}"/>
                </a:ext>
              </a:extLst>
            </p:cNvPr>
            <p:cNvSpPr txBox="1"/>
            <p:nvPr/>
          </p:nvSpPr>
          <p:spPr>
            <a:xfrm>
              <a:off x="1439653" y="3573016"/>
              <a:ext cx="396044" cy="384721"/>
            </a:xfrm>
            <a:prstGeom prst="rect">
              <a:avLst/>
            </a:prstGeom>
            <a:solidFill>
              <a:srgbClr val="CDBDDB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TextBox 43">
              <a:extLst>
                <a:ext uri="{FF2B5EF4-FFF2-40B4-BE49-F238E27FC236}">
                  <a16:creationId xmlns:a16="http://schemas.microsoft.com/office/drawing/2014/main" id="{AD856E00-DC6A-4D4B-8E99-099F9C9BF072}"/>
                </a:ext>
              </a:extLst>
            </p:cNvPr>
            <p:cNvSpPr txBox="1"/>
            <p:nvPr/>
          </p:nvSpPr>
          <p:spPr>
            <a:xfrm>
              <a:off x="4716016" y="3573016"/>
              <a:ext cx="396044" cy="384721"/>
            </a:xfrm>
            <a:prstGeom prst="rect">
              <a:avLst/>
            </a:prstGeom>
            <a:solidFill>
              <a:srgbClr val="F6B060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spc="-150" dirty="0" err="1">
                  <a:latin typeface="맑은 고딕" pitchFamily="50" charset="-127"/>
                  <a:ea typeface="맑은 고딕" pitchFamily="50" charset="-127"/>
                </a:rPr>
                <a:t>ㅇ</a:t>
              </a:r>
              <a:endParaRPr lang="en-US" altLang="ko-KR" sz="19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4" name="직사각형 21">
            <a:extLst>
              <a:ext uri="{FF2B5EF4-FFF2-40B4-BE49-F238E27FC236}">
                <a16:creationId xmlns:a16="http://schemas.microsoft.com/office/drawing/2014/main" id="{709B1A6D-5DDB-4379-9E70-8C740754C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268" y="962061"/>
            <a:ext cx="2159732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영상을 팝업 플레이어로 재생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추후 전달 예정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약물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F6AD684-8AF6-4093-A3D2-A91DA6BB6014}"/>
              </a:ext>
            </a:extLst>
          </p:cNvPr>
          <p:cNvSpPr/>
          <p:nvPr/>
        </p:nvSpPr>
        <p:spPr>
          <a:xfrm>
            <a:off x="5436096" y="10007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982F116-66BD-4FD5-BF83-46A0826B3961}"/>
              </a:ext>
            </a:extLst>
          </p:cNvPr>
          <p:cNvGrpSpPr/>
          <p:nvPr/>
        </p:nvGrpSpPr>
        <p:grpSpPr>
          <a:xfrm>
            <a:off x="4214075" y="1034526"/>
            <a:ext cx="1226799" cy="307902"/>
            <a:chOff x="5253413" y="2035940"/>
            <a:chExt cx="1226799" cy="307902"/>
          </a:xfrm>
        </p:grpSpPr>
        <p:pic>
          <p:nvPicPr>
            <p:cNvPr id="81" name="Picture 3">
              <a:extLst>
                <a:ext uri="{FF2B5EF4-FFF2-40B4-BE49-F238E27FC236}">
                  <a16:creationId xmlns:a16="http://schemas.microsoft.com/office/drawing/2014/main" id="{AACEAA70-95E8-4D52-A01C-C85A00AE1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TextBox 43">
              <a:extLst>
                <a:ext uri="{FF2B5EF4-FFF2-40B4-BE49-F238E27FC236}">
                  <a16:creationId xmlns:a16="http://schemas.microsoft.com/office/drawing/2014/main" id="{57AFDED8-44D7-4342-990A-AE0611166CE9}"/>
                </a:ext>
              </a:extLst>
            </p:cNvPr>
            <p:cNvSpPr txBox="1"/>
            <p:nvPr/>
          </p:nvSpPr>
          <p:spPr>
            <a:xfrm>
              <a:off x="5488929" y="2078162"/>
              <a:ext cx="95527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100" spc="-150" dirty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100" spc="-150" dirty="0" smtClean="0">
                  <a:latin typeface="맑은 고딕" pitchFamily="50" charset="-127"/>
                  <a:ea typeface="맑은 고딕" pitchFamily="50" charset="-127"/>
                </a:rPr>
                <a:t>167</a:t>
              </a:r>
              <a:r>
                <a:rPr lang="ko-KR" altLang="en-US" sz="110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100" spc="-15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3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51434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이미지에 텍스트 지우고 직접 삽입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3-2\app\resource\contents\lesson03\ops\3\images\3_1\3_1_3_01.svg,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3_1_3_02.svg</a:t>
                      </a:r>
                      <a:endParaRPr kumimoji="0"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타원 39"/>
          <p:cNvSpPr/>
          <p:nvPr/>
        </p:nvSpPr>
        <p:spPr>
          <a:xfrm>
            <a:off x="6457464" y="52292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630963" y="2159266"/>
            <a:ext cx="1277869" cy="369637"/>
            <a:chOff x="3781409" y="2974792"/>
            <a:chExt cx="1277869" cy="369637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409" y="2974792"/>
              <a:ext cx="1259505" cy="369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그룹 43"/>
            <p:cNvGrpSpPr/>
            <p:nvPr/>
          </p:nvGrpSpPr>
          <p:grpSpPr>
            <a:xfrm>
              <a:off x="3990165" y="3014545"/>
              <a:ext cx="1069113" cy="287217"/>
              <a:chOff x="3990165" y="3014545"/>
              <a:chExt cx="1069113" cy="28721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042531" y="3014545"/>
                <a:ext cx="293218" cy="287217"/>
              </a:xfrm>
              <a:prstGeom prst="rect">
                <a:avLst/>
              </a:prstGeom>
              <a:solidFill>
                <a:srgbClr val="5E3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90165" y="3030374"/>
                <a:ext cx="106911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활동</a:t>
                </a:r>
                <a:endParaRPr lang="en-US" altLang="ko-KR" sz="1000" b="1" dirty="0" smtClean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1551292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45124</TotalTime>
  <Words>3219</Words>
  <Application>Microsoft Office PowerPoint</Application>
  <PresentationFormat>화면 슬라이드 쇼(4:3)</PresentationFormat>
  <Paragraphs>1128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굴림</vt:lpstr>
      <vt:lpstr>돋움</vt:lpstr>
      <vt:lpstr>맑은 고딕</vt:lpstr>
      <vt:lpstr>여기어때 잘난체</vt:lpstr>
      <vt:lpstr>Arial</vt:lpstr>
      <vt:lpstr>Wingdings</vt:lpstr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8541</cp:revision>
  <cp:lastPrinted>2021-12-20T01:30:02Z</cp:lastPrinted>
  <dcterms:created xsi:type="dcterms:W3CDTF">2008-07-15T12:19:11Z</dcterms:created>
  <dcterms:modified xsi:type="dcterms:W3CDTF">2022-06-29T07:58:35Z</dcterms:modified>
</cp:coreProperties>
</file>